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8" r:id="rId3"/>
    <p:sldId id="257" r:id="rId4"/>
    <p:sldId id="259" r:id="rId5"/>
    <p:sldId id="260" r:id="rId6"/>
    <p:sldId id="262" r:id="rId7"/>
    <p:sldId id="267" r:id="rId8"/>
    <p:sldId id="297" r:id="rId9"/>
    <p:sldId id="269" r:id="rId10"/>
    <p:sldId id="270" r:id="rId11"/>
    <p:sldId id="271" r:id="rId12"/>
    <p:sldId id="273" r:id="rId13"/>
    <p:sldId id="274" r:id="rId14"/>
    <p:sldId id="298" r:id="rId15"/>
    <p:sldId id="275" r:id="rId16"/>
    <p:sldId id="276" r:id="rId17"/>
    <p:sldId id="277" r:id="rId18"/>
    <p:sldId id="278" r:id="rId19"/>
    <p:sldId id="279" r:id="rId20"/>
    <p:sldId id="282" r:id="rId21"/>
    <p:sldId id="283" r:id="rId22"/>
    <p:sldId id="284" r:id="rId23"/>
    <p:sldId id="285" r:id="rId24"/>
    <p:sldId id="286" r:id="rId25"/>
    <p:sldId id="299" r:id="rId26"/>
    <p:sldId id="287" r:id="rId27"/>
    <p:sldId id="288" r:id="rId28"/>
    <p:sldId id="300" r:id="rId29"/>
    <p:sldId id="289" r:id="rId30"/>
    <p:sldId id="290" r:id="rId31"/>
    <p:sldId id="291" r:id="rId32"/>
    <p:sldId id="301" r:id="rId33"/>
    <p:sldId id="302" r:id="rId34"/>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FF9900"/>
    <a:srgbClr val="009900"/>
    <a:srgbClr val="FF00FF"/>
    <a:srgbClr val="CC6600"/>
    <a:srgbClr val="660033"/>
    <a:srgbClr val="CC66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4" name="图片 8">
            <a:extLst>
              <a:ext uri="{FF2B5EF4-FFF2-40B4-BE49-F238E27FC236}">
                <a16:creationId xmlns:a16="http://schemas.microsoft.com/office/drawing/2014/main" id="{9346158F-60A5-4E33-9D28-C5E3AEFC26BD}"/>
              </a:ext>
            </a:extLst>
          </p:cNvPr>
          <p:cNvPicPr>
            <a:picLocks noChangeAspect="1"/>
          </p:cNvPicPr>
          <p:nvPr/>
        </p:nvPicPr>
        <p:blipFill>
          <a:blip r:embed="rId2">
            <a:extLst>
              <a:ext uri="{28A0092B-C50C-407E-A947-70E740481C1C}">
                <a14:useLocalDpi xmlns:a14="http://schemas.microsoft.com/office/drawing/2010/main" val="0"/>
              </a:ext>
            </a:extLst>
          </a:blip>
          <a:srcRect l="11887" t="2881" r="4561" b="1381"/>
          <a:stretch>
            <a:fillRect/>
          </a:stretch>
        </p:blipFill>
        <p:spPr bwMode="auto">
          <a:xfrm>
            <a:off x="0" y="-26988"/>
            <a:ext cx="9144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KSO_CT2"/>
          <p:cNvSpPr>
            <a:spLocks noGrp="1"/>
          </p:cNvSpPr>
          <p:nvPr>
            <p:ph type="subTitle" idx="1"/>
          </p:nvPr>
        </p:nvSpPr>
        <p:spPr>
          <a:xfrm>
            <a:off x="968244" y="2525125"/>
            <a:ext cx="7103007" cy="467211"/>
          </a:xfrm>
          <a:noFill/>
        </p:spPr>
        <p:txBody>
          <a:bodyPr>
            <a:noAutofit/>
          </a:bodyPr>
          <a:lstStyle>
            <a:lvl1pPr marL="0" indent="0" algn="ctr">
              <a:buNone/>
              <a:defRPr sz="1800">
                <a:solidFill>
                  <a:schemeClr val="bg1"/>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KSO_CT1"/>
          <p:cNvSpPr>
            <a:spLocks noGrp="1"/>
          </p:cNvSpPr>
          <p:nvPr>
            <p:ph type="title"/>
          </p:nvPr>
        </p:nvSpPr>
        <p:spPr>
          <a:xfrm>
            <a:off x="968244" y="923114"/>
            <a:ext cx="7103007" cy="1530819"/>
          </a:xfrm>
        </p:spPr>
        <p:txBody>
          <a:bodyPr>
            <a:noAutofit/>
          </a:bodyPr>
          <a:lstStyle>
            <a:lvl1pPr algn="ctr">
              <a:lnSpc>
                <a:spcPct val="110000"/>
              </a:lnSpc>
              <a:defRPr sz="3600" b="0" baseline="0">
                <a:solidFill>
                  <a:schemeClr val="bg1"/>
                </a:solidFill>
                <a:effectLst/>
                <a:latin typeface="+mj-ea"/>
                <a:ea typeface="+mj-ea"/>
              </a:defRPr>
            </a:lvl1pPr>
          </a:lstStyle>
          <a:p>
            <a:r>
              <a:rPr lang="zh-CN" altLang="en-US"/>
              <a:t>单击此处编辑母版标题样式</a:t>
            </a:r>
            <a:endParaRPr lang="zh-CN" altLang="en-US" dirty="0"/>
          </a:p>
        </p:txBody>
      </p:sp>
      <p:sp>
        <p:nvSpPr>
          <p:cNvPr id="6" name="KSO_FD">
            <a:extLst>
              <a:ext uri="{FF2B5EF4-FFF2-40B4-BE49-F238E27FC236}">
                <a16:creationId xmlns:a16="http://schemas.microsoft.com/office/drawing/2014/main" id="{2EC4D1D1-796E-40CB-9B63-DDEC1FC9E6CA}"/>
              </a:ext>
            </a:extLst>
          </p:cNvPr>
          <p:cNvSpPr>
            <a:spLocks noGrp="1"/>
          </p:cNvSpPr>
          <p:nvPr>
            <p:ph type="dt" sz="half" idx="10"/>
          </p:nvPr>
        </p:nvSpPr>
        <p:spPr/>
        <p:txBody>
          <a:bodyPr/>
          <a:lstStyle>
            <a:lvl1pPr>
              <a:defRPr/>
            </a:lvl1pPr>
          </a:lstStyle>
          <a:p>
            <a:pPr>
              <a:defRPr/>
            </a:pPr>
            <a:endParaRPr lang="zh-CN" altLang="zh-CN"/>
          </a:p>
        </p:txBody>
      </p:sp>
      <p:sp>
        <p:nvSpPr>
          <p:cNvPr id="8" name="KSO_FT">
            <a:extLst>
              <a:ext uri="{FF2B5EF4-FFF2-40B4-BE49-F238E27FC236}">
                <a16:creationId xmlns:a16="http://schemas.microsoft.com/office/drawing/2014/main" id="{8D482B76-2837-4B6B-90AD-6865F72BE0AB}"/>
              </a:ext>
            </a:extLst>
          </p:cNvPr>
          <p:cNvSpPr>
            <a:spLocks noGrp="1"/>
          </p:cNvSpPr>
          <p:nvPr>
            <p:ph type="ftr" sz="quarter" idx="11"/>
          </p:nvPr>
        </p:nvSpPr>
        <p:spPr/>
        <p:txBody>
          <a:bodyPr/>
          <a:lstStyle>
            <a:lvl1pPr>
              <a:defRPr/>
            </a:lvl1pPr>
          </a:lstStyle>
          <a:p>
            <a:pPr>
              <a:defRPr/>
            </a:pPr>
            <a:endParaRPr lang="zh-CN" altLang="zh-CN"/>
          </a:p>
        </p:txBody>
      </p:sp>
      <p:sp>
        <p:nvSpPr>
          <p:cNvPr id="9" name="KSO_FN">
            <a:extLst>
              <a:ext uri="{FF2B5EF4-FFF2-40B4-BE49-F238E27FC236}">
                <a16:creationId xmlns:a16="http://schemas.microsoft.com/office/drawing/2014/main" id="{6C159E98-1181-4A70-B623-D5CB8D6139A7}"/>
              </a:ext>
            </a:extLst>
          </p:cNvPr>
          <p:cNvSpPr>
            <a:spLocks noGrp="1"/>
          </p:cNvSpPr>
          <p:nvPr>
            <p:ph type="sldNum" sz="quarter" idx="12"/>
          </p:nvPr>
        </p:nvSpPr>
        <p:spPr/>
        <p:txBody>
          <a:bodyPr/>
          <a:lstStyle>
            <a:lvl1pPr>
              <a:defRPr/>
            </a:lvl1pPr>
          </a:lstStyle>
          <a:p>
            <a:fld id="{71EC0420-F6A4-41C5-B275-C31189B45C35}" type="slidenum">
              <a:rPr lang="zh-CN" altLang="zh-CN"/>
              <a:pPr/>
              <a:t>‹#›</a:t>
            </a:fld>
            <a:endParaRPr lang="zh-CN" altLang="zh-CN"/>
          </a:p>
        </p:txBody>
      </p:sp>
      <p:pic>
        <p:nvPicPr>
          <p:cNvPr id="10" name="图片 9">
            <a:extLst>
              <a:ext uri="{FF2B5EF4-FFF2-40B4-BE49-F238E27FC236}">
                <a16:creationId xmlns:a16="http://schemas.microsoft.com/office/drawing/2014/main" id="{4A40C967-28E8-48C1-97CE-A4CBD28FEB0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68344" y="6378512"/>
            <a:ext cx="1406512" cy="403200"/>
          </a:xfrm>
          <a:prstGeom prst="rect">
            <a:avLst/>
          </a:prstGeom>
        </p:spPr>
      </p:pic>
    </p:spTree>
    <p:extLst>
      <p:ext uri="{BB962C8B-B14F-4D97-AF65-F5344CB8AC3E}">
        <p14:creationId xmlns:p14="http://schemas.microsoft.com/office/powerpoint/2010/main" val="2340385000"/>
      </p:ext>
    </p:extLst>
  </p:cSld>
  <p:clrMapOvr>
    <a:masterClrMapping/>
  </p:clrMapOvr>
  <p:transition advTm="10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单击此处编辑母版文本样式</a:t>
            </a:r>
          </a:p>
          <a:p>
            <a:pPr lvl="1"/>
            <a:r>
              <a:rPr lang="zh-CN" altLang="en-US"/>
              <a:t>第二级</a:t>
            </a:r>
          </a:p>
        </p:txBody>
      </p:sp>
      <p:sp>
        <p:nvSpPr>
          <p:cNvPr id="5" name="KSO_FD">
            <a:extLst>
              <a:ext uri="{FF2B5EF4-FFF2-40B4-BE49-F238E27FC236}">
                <a16:creationId xmlns:a16="http://schemas.microsoft.com/office/drawing/2014/main" id="{D3757BD9-9CFC-4F91-97B6-F74FD8A18877}"/>
              </a:ext>
            </a:extLst>
          </p:cNvPr>
          <p:cNvSpPr>
            <a:spLocks noGrp="1"/>
          </p:cNvSpPr>
          <p:nvPr>
            <p:ph type="dt" sz="half" idx="10"/>
          </p:nvPr>
        </p:nvSpPr>
        <p:spPr/>
        <p:txBody>
          <a:bodyPr/>
          <a:lstStyle>
            <a:lvl1pPr>
              <a:defRPr/>
            </a:lvl1pPr>
          </a:lstStyle>
          <a:p>
            <a:pPr>
              <a:defRPr/>
            </a:pPr>
            <a:endParaRPr lang="zh-CN" altLang="zh-CN"/>
          </a:p>
        </p:txBody>
      </p:sp>
      <p:sp>
        <p:nvSpPr>
          <p:cNvPr id="6" name="KSO_FT">
            <a:extLst>
              <a:ext uri="{FF2B5EF4-FFF2-40B4-BE49-F238E27FC236}">
                <a16:creationId xmlns:a16="http://schemas.microsoft.com/office/drawing/2014/main" id="{2F2B9E14-C9F3-4193-85D3-3ECBF461B21F}"/>
              </a:ext>
            </a:extLst>
          </p:cNvPr>
          <p:cNvSpPr>
            <a:spLocks noGrp="1"/>
          </p:cNvSpPr>
          <p:nvPr>
            <p:ph type="ftr" sz="quarter" idx="11"/>
          </p:nvPr>
        </p:nvSpPr>
        <p:spPr/>
        <p:txBody>
          <a:bodyPr/>
          <a:lstStyle>
            <a:lvl1pPr>
              <a:defRPr/>
            </a:lvl1pPr>
          </a:lstStyle>
          <a:p>
            <a:pPr>
              <a:defRPr/>
            </a:pPr>
            <a:endParaRPr lang="zh-CN" altLang="zh-CN"/>
          </a:p>
        </p:txBody>
      </p:sp>
      <p:sp>
        <p:nvSpPr>
          <p:cNvPr id="7" name="KSO_FN">
            <a:extLst>
              <a:ext uri="{FF2B5EF4-FFF2-40B4-BE49-F238E27FC236}">
                <a16:creationId xmlns:a16="http://schemas.microsoft.com/office/drawing/2014/main" id="{D17A7DD8-1E0D-4405-87EF-C98D67AB2B10}"/>
              </a:ext>
            </a:extLst>
          </p:cNvPr>
          <p:cNvSpPr>
            <a:spLocks noGrp="1"/>
          </p:cNvSpPr>
          <p:nvPr>
            <p:ph type="sldNum" sz="quarter" idx="12"/>
          </p:nvPr>
        </p:nvSpPr>
        <p:spPr/>
        <p:txBody>
          <a:bodyPr/>
          <a:lstStyle>
            <a:lvl1pPr>
              <a:defRPr/>
            </a:lvl1pPr>
          </a:lstStyle>
          <a:p>
            <a:fld id="{F136E7CB-9D6B-4435-B738-8FC01A61B96D}" type="slidenum">
              <a:rPr lang="zh-CN" altLang="zh-CN"/>
              <a:pPr/>
              <a:t>‹#›</a:t>
            </a:fld>
            <a:endParaRPr lang="zh-CN" altLang="zh-CN"/>
          </a:p>
        </p:txBody>
      </p:sp>
    </p:spTree>
    <p:extLst>
      <p:ext uri="{BB962C8B-B14F-4D97-AF65-F5344CB8AC3E}">
        <p14:creationId xmlns:p14="http://schemas.microsoft.com/office/powerpoint/2010/main" val="1551318845"/>
      </p:ext>
    </p:extLst>
  </p:cSld>
  <p:clrMapOvr>
    <a:masterClrMapping/>
  </p:clrMapOvr>
  <p:transition advTm="10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a:t>单击此处编辑母版文本样式</a:t>
            </a:r>
          </a:p>
          <a:p>
            <a:pPr lvl="1"/>
            <a:r>
              <a:rPr lang="zh-CN" altLang="en-US"/>
              <a:t>第二级</a:t>
            </a:r>
          </a:p>
        </p:txBody>
      </p:sp>
      <p:sp>
        <p:nvSpPr>
          <p:cNvPr id="5" name="KSO_FD">
            <a:extLst>
              <a:ext uri="{FF2B5EF4-FFF2-40B4-BE49-F238E27FC236}">
                <a16:creationId xmlns:a16="http://schemas.microsoft.com/office/drawing/2014/main" id="{9B1E4B4E-BF06-45F7-9811-0B7BCED973DA}"/>
              </a:ext>
            </a:extLst>
          </p:cNvPr>
          <p:cNvSpPr>
            <a:spLocks noGrp="1"/>
          </p:cNvSpPr>
          <p:nvPr>
            <p:ph type="dt" sz="half" idx="10"/>
          </p:nvPr>
        </p:nvSpPr>
        <p:spPr/>
        <p:txBody>
          <a:bodyPr/>
          <a:lstStyle>
            <a:lvl1pPr>
              <a:defRPr/>
            </a:lvl1pPr>
          </a:lstStyle>
          <a:p>
            <a:pPr>
              <a:defRPr/>
            </a:pPr>
            <a:endParaRPr lang="zh-CN" altLang="zh-CN"/>
          </a:p>
        </p:txBody>
      </p:sp>
      <p:sp>
        <p:nvSpPr>
          <p:cNvPr id="6" name="KSO_FT">
            <a:extLst>
              <a:ext uri="{FF2B5EF4-FFF2-40B4-BE49-F238E27FC236}">
                <a16:creationId xmlns:a16="http://schemas.microsoft.com/office/drawing/2014/main" id="{C98CBFFB-CDD3-43CB-B119-67587E240799}"/>
              </a:ext>
            </a:extLst>
          </p:cNvPr>
          <p:cNvSpPr>
            <a:spLocks noGrp="1"/>
          </p:cNvSpPr>
          <p:nvPr>
            <p:ph type="ftr" sz="quarter" idx="11"/>
          </p:nvPr>
        </p:nvSpPr>
        <p:spPr/>
        <p:txBody>
          <a:bodyPr/>
          <a:lstStyle>
            <a:lvl1pPr>
              <a:defRPr/>
            </a:lvl1pPr>
          </a:lstStyle>
          <a:p>
            <a:pPr>
              <a:defRPr/>
            </a:pPr>
            <a:endParaRPr lang="zh-CN" altLang="zh-CN"/>
          </a:p>
        </p:txBody>
      </p:sp>
      <p:sp>
        <p:nvSpPr>
          <p:cNvPr id="7" name="KSO_FN">
            <a:extLst>
              <a:ext uri="{FF2B5EF4-FFF2-40B4-BE49-F238E27FC236}">
                <a16:creationId xmlns:a16="http://schemas.microsoft.com/office/drawing/2014/main" id="{43C5079E-0D3F-4E45-B507-956C62B08A71}"/>
              </a:ext>
            </a:extLst>
          </p:cNvPr>
          <p:cNvSpPr>
            <a:spLocks noGrp="1"/>
          </p:cNvSpPr>
          <p:nvPr>
            <p:ph type="sldNum" sz="quarter" idx="12"/>
          </p:nvPr>
        </p:nvSpPr>
        <p:spPr/>
        <p:txBody>
          <a:bodyPr/>
          <a:lstStyle>
            <a:lvl1pPr>
              <a:defRPr/>
            </a:lvl1pPr>
          </a:lstStyle>
          <a:p>
            <a:fld id="{E882332D-35D2-46E7-AE11-48929DAF2603}" type="slidenum">
              <a:rPr lang="zh-CN" altLang="zh-CN"/>
              <a:pPr/>
              <a:t>‹#›</a:t>
            </a:fld>
            <a:endParaRPr lang="zh-CN" altLang="zh-CN"/>
          </a:p>
        </p:txBody>
      </p:sp>
    </p:spTree>
    <p:extLst>
      <p:ext uri="{BB962C8B-B14F-4D97-AF65-F5344CB8AC3E}">
        <p14:creationId xmlns:p14="http://schemas.microsoft.com/office/powerpoint/2010/main" val="3115088732"/>
      </p:ext>
    </p:extLst>
  </p:cSld>
  <p:clrMapOvr>
    <a:masterClrMapping/>
  </p:clrMapOvr>
  <p:transition advTm="1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idx="1"/>
          </p:nvPr>
        </p:nvSpPr>
        <p:spPr/>
        <p:txBody>
          <a:bodyPr/>
          <a:lstStyle>
            <a:lvl1pPr>
              <a:defRPr>
                <a:solidFill>
                  <a:schemeClr val="accent1"/>
                </a:solidFill>
              </a:defRPr>
            </a:lvl1pPr>
          </a:lstStyle>
          <a:p>
            <a:pPr lvl="0"/>
            <a:r>
              <a:rPr lang="zh-CN" altLang="en-US"/>
              <a:t>单击此处编辑母版文本样式</a:t>
            </a:r>
          </a:p>
          <a:p>
            <a:pPr lvl="1"/>
            <a:r>
              <a:rPr lang="zh-CN" altLang="en-US"/>
              <a:t>第二级</a:t>
            </a:r>
          </a:p>
        </p:txBody>
      </p:sp>
      <p:sp>
        <p:nvSpPr>
          <p:cNvPr id="5" name="KSO_FD">
            <a:extLst>
              <a:ext uri="{FF2B5EF4-FFF2-40B4-BE49-F238E27FC236}">
                <a16:creationId xmlns:a16="http://schemas.microsoft.com/office/drawing/2014/main" id="{732912DE-78E0-4A65-A819-E20C61D7F432}"/>
              </a:ext>
            </a:extLst>
          </p:cNvPr>
          <p:cNvSpPr>
            <a:spLocks noGrp="1"/>
          </p:cNvSpPr>
          <p:nvPr>
            <p:ph type="dt" sz="half" idx="10"/>
          </p:nvPr>
        </p:nvSpPr>
        <p:spPr/>
        <p:txBody>
          <a:bodyPr/>
          <a:lstStyle>
            <a:lvl1pPr>
              <a:defRPr/>
            </a:lvl1pPr>
          </a:lstStyle>
          <a:p>
            <a:pPr>
              <a:defRPr/>
            </a:pPr>
            <a:endParaRPr lang="zh-CN" altLang="zh-CN"/>
          </a:p>
        </p:txBody>
      </p:sp>
      <p:sp>
        <p:nvSpPr>
          <p:cNvPr id="6" name="KSO_FT">
            <a:extLst>
              <a:ext uri="{FF2B5EF4-FFF2-40B4-BE49-F238E27FC236}">
                <a16:creationId xmlns:a16="http://schemas.microsoft.com/office/drawing/2014/main" id="{F1C7F9FE-EBBB-426C-8FB0-8B47A0DACBDE}"/>
              </a:ext>
            </a:extLst>
          </p:cNvPr>
          <p:cNvSpPr>
            <a:spLocks noGrp="1"/>
          </p:cNvSpPr>
          <p:nvPr>
            <p:ph type="ftr" sz="quarter" idx="11"/>
          </p:nvPr>
        </p:nvSpPr>
        <p:spPr/>
        <p:txBody>
          <a:bodyPr/>
          <a:lstStyle>
            <a:lvl1pPr>
              <a:defRPr/>
            </a:lvl1pPr>
          </a:lstStyle>
          <a:p>
            <a:pPr>
              <a:defRPr/>
            </a:pPr>
            <a:endParaRPr lang="zh-CN" altLang="zh-CN"/>
          </a:p>
        </p:txBody>
      </p:sp>
      <p:sp>
        <p:nvSpPr>
          <p:cNvPr id="7" name="KSO_FN">
            <a:extLst>
              <a:ext uri="{FF2B5EF4-FFF2-40B4-BE49-F238E27FC236}">
                <a16:creationId xmlns:a16="http://schemas.microsoft.com/office/drawing/2014/main" id="{8F22229E-8ED7-4903-AAB3-B138F92662A0}"/>
              </a:ext>
            </a:extLst>
          </p:cNvPr>
          <p:cNvSpPr>
            <a:spLocks noGrp="1"/>
          </p:cNvSpPr>
          <p:nvPr>
            <p:ph type="sldNum" sz="quarter" idx="12"/>
          </p:nvPr>
        </p:nvSpPr>
        <p:spPr/>
        <p:txBody>
          <a:bodyPr/>
          <a:lstStyle>
            <a:lvl1pPr>
              <a:defRPr/>
            </a:lvl1pPr>
          </a:lstStyle>
          <a:p>
            <a:fld id="{50BCAE6A-ABFC-47A8-BFCC-B6299CC95892}" type="slidenum">
              <a:rPr lang="zh-CN" altLang="zh-CN"/>
              <a:pPr/>
              <a:t>‹#›</a:t>
            </a:fld>
            <a:endParaRPr lang="zh-CN" altLang="zh-CN"/>
          </a:p>
        </p:txBody>
      </p:sp>
    </p:spTree>
    <p:extLst>
      <p:ext uri="{BB962C8B-B14F-4D97-AF65-F5344CB8AC3E}">
        <p14:creationId xmlns:p14="http://schemas.microsoft.com/office/powerpoint/2010/main" val="3644079701"/>
      </p:ext>
    </p:extLst>
  </p:cSld>
  <p:clrMapOvr>
    <a:masterClrMapping/>
  </p:clrMapOvr>
  <p:transition advTm="1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p:nvPr>
        </p:nvSpPr>
        <p:spPr>
          <a:xfrm>
            <a:off x="1574006" y="2108199"/>
            <a:ext cx="5995988" cy="1235075"/>
          </a:xfrm>
        </p:spPr>
        <p:txBody>
          <a:bodyPr>
            <a:normAutofit/>
          </a:bodyPr>
          <a:lstStyle>
            <a:lvl1pPr algn="ctr">
              <a:defRPr sz="3600">
                <a:solidFill>
                  <a:schemeClr val="tx2"/>
                </a:solidFill>
                <a:effectLst/>
              </a:defRPr>
            </a:lvl1pPr>
          </a:lstStyle>
          <a:p>
            <a:r>
              <a:rPr lang="zh-CN" altLang="en-US"/>
              <a:t>单击此处编辑母版标题样式</a:t>
            </a:r>
            <a:endParaRPr lang="en-US" dirty="0"/>
          </a:p>
        </p:txBody>
      </p:sp>
      <p:sp>
        <p:nvSpPr>
          <p:cNvPr id="3" name="KSO_ST2"/>
          <p:cNvSpPr>
            <a:spLocks noGrp="1"/>
          </p:cNvSpPr>
          <p:nvPr>
            <p:ph type="body" idx="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5" name="KSO_FD">
            <a:extLst>
              <a:ext uri="{FF2B5EF4-FFF2-40B4-BE49-F238E27FC236}">
                <a16:creationId xmlns:a16="http://schemas.microsoft.com/office/drawing/2014/main" id="{8464FDE4-8987-4594-8ABA-D8FD7FE26E82}"/>
              </a:ext>
            </a:extLst>
          </p:cNvPr>
          <p:cNvSpPr>
            <a:spLocks noGrp="1"/>
          </p:cNvSpPr>
          <p:nvPr>
            <p:ph type="dt" sz="half" idx="10"/>
          </p:nvPr>
        </p:nvSpPr>
        <p:spPr/>
        <p:txBody>
          <a:bodyPr/>
          <a:lstStyle>
            <a:lvl1pPr>
              <a:defRPr/>
            </a:lvl1pPr>
          </a:lstStyle>
          <a:p>
            <a:pPr>
              <a:defRPr/>
            </a:pPr>
            <a:endParaRPr lang="zh-CN" altLang="zh-CN"/>
          </a:p>
        </p:txBody>
      </p:sp>
      <p:sp>
        <p:nvSpPr>
          <p:cNvPr id="6" name="KSO_FT">
            <a:extLst>
              <a:ext uri="{FF2B5EF4-FFF2-40B4-BE49-F238E27FC236}">
                <a16:creationId xmlns:a16="http://schemas.microsoft.com/office/drawing/2014/main" id="{339BA3F6-4E35-4D16-9934-8C3EFB545390}"/>
              </a:ext>
            </a:extLst>
          </p:cNvPr>
          <p:cNvSpPr>
            <a:spLocks noGrp="1"/>
          </p:cNvSpPr>
          <p:nvPr>
            <p:ph type="ftr" sz="quarter" idx="11"/>
          </p:nvPr>
        </p:nvSpPr>
        <p:spPr/>
        <p:txBody>
          <a:bodyPr/>
          <a:lstStyle>
            <a:lvl1pPr>
              <a:defRPr/>
            </a:lvl1pPr>
          </a:lstStyle>
          <a:p>
            <a:pPr>
              <a:defRPr/>
            </a:pPr>
            <a:endParaRPr lang="zh-CN" altLang="zh-CN"/>
          </a:p>
        </p:txBody>
      </p:sp>
      <p:sp>
        <p:nvSpPr>
          <p:cNvPr id="7" name="KSO_FN">
            <a:extLst>
              <a:ext uri="{FF2B5EF4-FFF2-40B4-BE49-F238E27FC236}">
                <a16:creationId xmlns:a16="http://schemas.microsoft.com/office/drawing/2014/main" id="{97141F7F-F207-4886-A6D8-4F899974EB22}"/>
              </a:ext>
            </a:extLst>
          </p:cNvPr>
          <p:cNvSpPr>
            <a:spLocks noGrp="1"/>
          </p:cNvSpPr>
          <p:nvPr>
            <p:ph type="sldNum" sz="quarter" idx="12"/>
          </p:nvPr>
        </p:nvSpPr>
        <p:spPr/>
        <p:txBody>
          <a:bodyPr/>
          <a:lstStyle>
            <a:lvl1pPr>
              <a:defRPr/>
            </a:lvl1pPr>
          </a:lstStyle>
          <a:p>
            <a:fld id="{A264C4D5-8377-4075-BE9E-BFA3D8B36CCF}" type="slidenum">
              <a:rPr lang="zh-CN" altLang="zh-CN"/>
              <a:pPr/>
              <a:t>‹#›</a:t>
            </a:fld>
            <a:endParaRPr lang="zh-CN" altLang="zh-CN"/>
          </a:p>
        </p:txBody>
      </p:sp>
    </p:spTree>
    <p:extLst>
      <p:ext uri="{BB962C8B-B14F-4D97-AF65-F5344CB8AC3E}">
        <p14:creationId xmlns:p14="http://schemas.microsoft.com/office/powerpoint/2010/main" val="686612497"/>
      </p:ext>
    </p:extLst>
  </p:cSld>
  <p:clrMapOvr>
    <a:masterClrMapping/>
  </p:clrMapOvr>
  <p:transition advTm="10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1049867" y="1244600"/>
            <a:ext cx="3810000" cy="4932363"/>
          </a:xfrm>
        </p:spPr>
        <p:txBody>
          <a:bodyPr/>
          <a:lstStyle/>
          <a:p>
            <a:pPr lvl="0"/>
            <a:r>
              <a:rPr lang="zh-CN" altLang="en-US"/>
              <a:t>单击此处编辑母版文本样式</a:t>
            </a:r>
          </a:p>
          <a:p>
            <a:pPr lvl="1"/>
            <a:r>
              <a:rPr lang="zh-CN" altLang="en-US"/>
              <a:t>第二级</a:t>
            </a:r>
          </a:p>
        </p:txBody>
      </p:sp>
      <p:sp>
        <p:nvSpPr>
          <p:cNvPr id="4" name="KSO_BC2"/>
          <p:cNvSpPr>
            <a:spLocks noGrp="1"/>
          </p:cNvSpPr>
          <p:nvPr>
            <p:ph sz="half" idx="2"/>
          </p:nvPr>
        </p:nvSpPr>
        <p:spPr>
          <a:xfrm>
            <a:off x="4889499" y="1244600"/>
            <a:ext cx="3820587" cy="4932363"/>
          </a:xfrm>
        </p:spPr>
        <p:txBody>
          <a:bodyPr/>
          <a:lstStyle/>
          <a:p>
            <a:pPr lvl="0"/>
            <a:r>
              <a:rPr lang="zh-CN" altLang="en-US"/>
              <a:t>单击此处编辑母版文本样式</a:t>
            </a:r>
          </a:p>
          <a:p>
            <a:pPr lvl="1"/>
            <a:r>
              <a:rPr lang="zh-CN" altLang="en-US"/>
              <a:t>第二级</a:t>
            </a:r>
          </a:p>
        </p:txBody>
      </p:sp>
      <p:sp>
        <p:nvSpPr>
          <p:cNvPr id="6" name="KSO_FD">
            <a:extLst>
              <a:ext uri="{FF2B5EF4-FFF2-40B4-BE49-F238E27FC236}">
                <a16:creationId xmlns:a16="http://schemas.microsoft.com/office/drawing/2014/main" id="{10FAEC74-617C-46D2-9770-A6165ECE8504}"/>
              </a:ext>
            </a:extLst>
          </p:cNvPr>
          <p:cNvSpPr>
            <a:spLocks noGrp="1"/>
          </p:cNvSpPr>
          <p:nvPr>
            <p:ph type="dt" sz="half" idx="10"/>
          </p:nvPr>
        </p:nvSpPr>
        <p:spPr/>
        <p:txBody>
          <a:bodyPr/>
          <a:lstStyle>
            <a:lvl1pPr>
              <a:defRPr/>
            </a:lvl1pPr>
          </a:lstStyle>
          <a:p>
            <a:pPr>
              <a:defRPr/>
            </a:pPr>
            <a:endParaRPr lang="zh-CN" altLang="zh-CN"/>
          </a:p>
        </p:txBody>
      </p:sp>
      <p:sp>
        <p:nvSpPr>
          <p:cNvPr id="7" name="KSO_FT">
            <a:extLst>
              <a:ext uri="{FF2B5EF4-FFF2-40B4-BE49-F238E27FC236}">
                <a16:creationId xmlns:a16="http://schemas.microsoft.com/office/drawing/2014/main" id="{EF9C82AA-D27C-4BB4-A821-9E9A017DFA12}"/>
              </a:ext>
            </a:extLst>
          </p:cNvPr>
          <p:cNvSpPr>
            <a:spLocks noGrp="1"/>
          </p:cNvSpPr>
          <p:nvPr>
            <p:ph type="ftr" sz="quarter" idx="11"/>
          </p:nvPr>
        </p:nvSpPr>
        <p:spPr/>
        <p:txBody>
          <a:bodyPr/>
          <a:lstStyle>
            <a:lvl1pPr>
              <a:defRPr/>
            </a:lvl1pPr>
          </a:lstStyle>
          <a:p>
            <a:pPr>
              <a:defRPr/>
            </a:pPr>
            <a:endParaRPr lang="zh-CN" altLang="zh-CN"/>
          </a:p>
        </p:txBody>
      </p:sp>
      <p:sp>
        <p:nvSpPr>
          <p:cNvPr id="8" name="KSO_FN">
            <a:extLst>
              <a:ext uri="{FF2B5EF4-FFF2-40B4-BE49-F238E27FC236}">
                <a16:creationId xmlns:a16="http://schemas.microsoft.com/office/drawing/2014/main" id="{7A678A7E-3022-4345-B0B7-608022B663BB}"/>
              </a:ext>
            </a:extLst>
          </p:cNvPr>
          <p:cNvSpPr>
            <a:spLocks noGrp="1"/>
          </p:cNvSpPr>
          <p:nvPr>
            <p:ph type="sldNum" sz="quarter" idx="12"/>
          </p:nvPr>
        </p:nvSpPr>
        <p:spPr/>
        <p:txBody>
          <a:bodyPr/>
          <a:lstStyle>
            <a:lvl1pPr>
              <a:defRPr/>
            </a:lvl1pPr>
          </a:lstStyle>
          <a:p>
            <a:fld id="{A2FB45DD-7368-44C8-BDC6-F538E341A951}" type="slidenum">
              <a:rPr lang="zh-CN" altLang="zh-CN"/>
              <a:pPr/>
              <a:t>‹#›</a:t>
            </a:fld>
            <a:endParaRPr lang="zh-CN" altLang="zh-CN"/>
          </a:p>
        </p:txBody>
      </p:sp>
    </p:spTree>
    <p:extLst>
      <p:ext uri="{BB962C8B-B14F-4D97-AF65-F5344CB8AC3E}">
        <p14:creationId xmlns:p14="http://schemas.microsoft.com/office/powerpoint/2010/main" val="4031645315"/>
      </p:ext>
    </p:extLst>
  </p:cSld>
  <p:clrMapOvr>
    <a:masterClrMapping/>
  </p:clrMapOvr>
  <p:transition advTm="10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a:t>单击此处编辑母版文本样式</a:t>
            </a:r>
          </a:p>
          <a:p>
            <a:pPr lvl="1"/>
            <a:r>
              <a:rPr lang="zh-CN" altLang="en-US"/>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a:t>单击此处编辑母版文本样式</a:t>
            </a:r>
          </a:p>
          <a:p>
            <a:pPr lvl="1"/>
            <a:r>
              <a:rPr lang="zh-CN" altLang="en-US"/>
              <a:t>第二级</a:t>
            </a:r>
          </a:p>
        </p:txBody>
      </p:sp>
      <p:sp>
        <p:nvSpPr>
          <p:cNvPr id="8" name="KSO_FD">
            <a:extLst>
              <a:ext uri="{FF2B5EF4-FFF2-40B4-BE49-F238E27FC236}">
                <a16:creationId xmlns:a16="http://schemas.microsoft.com/office/drawing/2014/main" id="{5652CBB9-3494-4173-AB48-DECCECFA44C3}"/>
              </a:ext>
            </a:extLst>
          </p:cNvPr>
          <p:cNvSpPr>
            <a:spLocks noGrp="1"/>
          </p:cNvSpPr>
          <p:nvPr>
            <p:ph type="dt" sz="half" idx="10"/>
          </p:nvPr>
        </p:nvSpPr>
        <p:spPr/>
        <p:txBody>
          <a:bodyPr/>
          <a:lstStyle>
            <a:lvl1pPr>
              <a:defRPr/>
            </a:lvl1pPr>
          </a:lstStyle>
          <a:p>
            <a:pPr>
              <a:defRPr/>
            </a:pPr>
            <a:endParaRPr lang="zh-CN" altLang="zh-CN"/>
          </a:p>
        </p:txBody>
      </p:sp>
      <p:sp>
        <p:nvSpPr>
          <p:cNvPr id="9" name="KSO_FT">
            <a:extLst>
              <a:ext uri="{FF2B5EF4-FFF2-40B4-BE49-F238E27FC236}">
                <a16:creationId xmlns:a16="http://schemas.microsoft.com/office/drawing/2014/main" id="{45FF6C1B-5414-468F-B845-5BEFE80D42BB}"/>
              </a:ext>
            </a:extLst>
          </p:cNvPr>
          <p:cNvSpPr>
            <a:spLocks noGrp="1"/>
          </p:cNvSpPr>
          <p:nvPr>
            <p:ph type="ftr" sz="quarter" idx="11"/>
          </p:nvPr>
        </p:nvSpPr>
        <p:spPr/>
        <p:txBody>
          <a:bodyPr/>
          <a:lstStyle>
            <a:lvl1pPr>
              <a:defRPr/>
            </a:lvl1pPr>
          </a:lstStyle>
          <a:p>
            <a:pPr>
              <a:defRPr/>
            </a:pPr>
            <a:endParaRPr lang="zh-CN" altLang="zh-CN"/>
          </a:p>
        </p:txBody>
      </p:sp>
      <p:sp>
        <p:nvSpPr>
          <p:cNvPr id="10" name="KSO_FN">
            <a:extLst>
              <a:ext uri="{FF2B5EF4-FFF2-40B4-BE49-F238E27FC236}">
                <a16:creationId xmlns:a16="http://schemas.microsoft.com/office/drawing/2014/main" id="{F9D266CA-DF22-4A40-BB03-35B3B94AA175}"/>
              </a:ext>
            </a:extLst>
          </p:cNvPr>
          <p:cNvSpPr>
            <a:spLocks noGrp="1"/>
          </p:cNvSpPr>
          <p:nvPr>
            <p:ph type="sldNum" sz="quarter" idx="12"/>
          </p:nvPr>
        </p:nvSpPr>
        <p:spPr/>
        <p:txBody>
          <a:bodyPr/>
          <a:lstStyle>
            <a:lvl1pPr>
              <a:defRPr/>
            </a:lvl1pPr>
          </a:lstStyle>
          <a:p>
            <a:endParaRPr lang="zh-CN" altLang="zh-CN"/>
          </a:p>
        </p:txBody>
      </p:sp>
    </p:spTree>
    <p:extLst>
      <p:ext uri="{BB962C8B-B14F-4D97-AF65-F5344CB8AC3E}">
        <p14:creationId xmlns:p14="http://schemas.microsoft.com/office/powerpoint/2010/main" val="773691276"/>
      </p:ext>
    </p:extLst>
  </p:cSld>
  <p:clrMapOvr>
    <a:masterClrMapping/>
  </p:clrMapOvr>
  <p:transition advTm="10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4" name="KSO_FD">
            <a:extLst>
              <a:ext uri="{FF2B5EF4-FFF2-40B4-BE49-F238E27FC236}">
                <a16:creationId xmlns:a16="http://schemas.microsoft.com/office/drawing/2014/main" id="{B5DC96D6-0A8B-44C8-838B-F2115317D933}"/>
              </a:ext>
            </a:extLst>
          </p:cNvPr>
          <p:cNvSpPr>
            <a:spLocks noGrp="1"/>
          </p:cNvSpPr>
          <p:nvPr>
            <p:ph type="dt" sz="half" idx="10"/>
          </p:nvPr>
        </p:nvSpPr>
        <p:spPr/>
        <p:txBody>
          <a:bodyPr/>
          <a:lstStyle>
            <a:lvl1pPr>
              <a:defRPr/>
            </a:lvl1pPr>
          </a:lstStyle>
          <a:p>
            <a:pPr>
              <a:defRPr/>
            </a:pPr>
            <a:endParaRPr lang="zh-CN" altLang="zh-CN"/>
          </a:p>
        </p:txBody>
      </p:sp>
      <p:sp>
        <p:nvSpPr>
          <p:cNvPr id="5" name="KSO_FT">
            <a:extLst>
              <a:ext uri="{FF2B5EF4-FFF2-40B4-BE49-F238E27FC236}">
                <a16:creationId xmlns:a16="http://schemas.microsoft.com/office/drawing/2014/main" id="{4B156A97-AB80-4170-A18A-58EE7064B731}"/>
              </a:ext>
            </a:extLst>
          </p:cNvPr>
          <p:cNvSpPr>
            <a:spLocks noGrp="1"/>
          </p:cNvSpPr>
          <p:nvPr>
            <p:ph type="ftr" sz="quarter" idx="11"/>
          </p:nvPr>
        </p:nvSpPr>
        <p:spPr/>
        <p:txBody>
          <a:bodyPr/>
          <a:lstStyle>
            <a:lvl1pPr>
              <a:defRPr/>
            </a:lvl1pPr>
          </a:lstStyle>
          <a:p>
            <a:pPr>
              <a:defRPr/>
            </a:pPr>
            <a:endParaRPr lang="zh-CN" altLang="zh-CN"/>
          </a:p>
        </p:txBody>
      </p:sp>
      <p:sp>
        <p:nvSpPr>
          <p:cNvPr id="6" name="KSO_FN">
            <a:extLst>
              <a:ext uri="{FF2B5EF4-FFF2-40B4-BE49-F238E27FC236}">
                <a16:creationId xmlns:a16="http://schemas.microsoft.com/office/drawing/2014/main" id="{6D562189-674E-4B8A-A06F-D6AC5C264DD0}"/>
              </a:ext>
            </a:extLst>
          </p:cNvPr>
          <p:cNvSpPr>
            <a:spLocks noGrp="1"/>
          </p:cNvSpPr>
          <p:nvPr>
            <p:ph type="sldNum" sz="quarter" idx="12"/>
          </p:nvPr>
        </p:nvSpPr>
        <p:spPr/>
        <p:txBody>
          <a:bodyPr/>
          <a:lstStyle>
            <a:lvl1pPr>
              <a:defRPr/>
            </a:lvl1pPr>
          </a:lstStyle>
          <a:p>
            <a:fld id="{963BC5A5-485F-41C3-B44E-0011A633BA2B}" type="slidenum">
              <a:rPr lang="zh-CN" altLang="zh-CN"/>
              <a:pPr/>
              <a:t>‹#›</a:t>
            </a:fld>
            <a:endParaRPr lang="zh-CN" altLang="zh-CN"/>
          </a:p>
        </p:txBody>
      </p:sp>
    </p:spTree>
    <p:extLst>
      <p:ext uri="{BB962C8B-B14F-4D97-AF65-F5344CB8AC3E}">
        <p14:creationId xmlns:p14="http://schemas.microsoft.com/office/powerpoint/2010/main" val="884966387"/>
      </p:ext>
    </p:extLst>
  </p:cSld>
  <p:clrMapOvr>
    <a:masterClrMapping/>
  </p:clrMapOvr>
  <p:transition advTm="10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KSO_FD">
            <a:extLst>
              <a:ext uri="{FF2B5EF4-FFF2-40B4-BE49-F238E27FC236}">
                <a16:creationId xmlns:a16="http://schemas.microsoft.com/office/drawing/2014/main" id="{5CC45F6B-005D-491E-952B-8AEEE17EC6F1}"/>
              </a:ext>
            </a:extLst>
          </p:cNvPr>
          <p:cNvSpPr>
            <a:spLocks noGrp="1"/>
          </p:cNvSpPr>
          <p:nvPr>
            <p:ph type="dt" sz="half" idx="10"/>
          </p:nvPr>
        </p:nvSpPr>
        <p:spPr/>
        <p:txBody>
          <a:bodyPr/>
          <a:lstStyle>
            <a:lvl1pPr>
              <a:defRPr/>
            </a:lvl1pPr>
          </a:lstStyle>
          <a:p>
            <a:pPr>
              <a:defRPr/>
            </a:pPr>
            <a:endParaRPr lang="zh-CN" altLang="zh-CN"/>
          </a:p>
        </p:txBody>
      </p:sp>
      <p:sp>
        <p:nvSpPr>
          <p:cNvPr id="4" name="KSO_FT">
            <a:extLst>
              <a:ext uri="{FF2B5EF4-FFF2-40B4-BE49-F238E27FC236}">
                <a16:creationId xmlns:a16="http://schemas.microsoft.com/office/drawing/2014/main" id="{3582E865-AADD-4847-9279-623C60387725}"/>
              </a:ext>
            </a:extLst>
          </p:cNvPr>
          <p:cNvSpPr>
            <a:spLocks noGrp="1"/>
          </p:cNvSpPr>
          <p:nvPr>
            <p:ph type="ftr" sz="quarter" idx="11"/>
          </p:nvPr>
        </p:nvSpPr>
        <p:spPr/>
        <p:txBody>
          <a:bodyPr/>
          <a:lstStyle>
            <a:lvl1pPr>
              <a:defRPr/>
            </a:lvl1pPr>
          </a:lstStyle>
          <a:p>
            <a:pPr>
              <a:defRPr/>
            </a:pPr>
            <a:endParaRPr lang="zh-CN" altLang="zh-CN"/>
          </a:p>
        </p:txBody>
      </p:sp>
      <p:sp>
        <p:nvSpPr>
          <p:cNvPr id="5" name="KSO_FN">
            <a:extLst>
              <a:ext uri="{FF2B5EF4-FFF2-40B4-BE49-F238E27FC236}">
                <a16:creationId xmlns:a16="http://schemas.microsoft.com/office/drawing/2014/main" id="{FF154FCC-DA33-43C1-BD09-AA9F59524FE2}"/>
              </a:ext>
            </a:extLst>
          </p:cNvPr>
          <p:cNvSpPr>
            <a:spLocks noGrp="1"/>
          </p:cNvSpPr>
          <p:nvPr>
            <p:ph type="sldNum" sz="quarter" idx="12"/>
          </p:nvPr>
        </p:nvSpPr>
        <p:spPr/>
        <p:txBody>
          <a:bodyPr/>
          <a:lstStyle>
            <a:lvl1pPr>
              <a:defRPr/>
            </a:lvl1pPr>
          </a:lstStyle>
          <a:p>
            <a:fld id="{C2DBD168-979C-4BD5-A378-F93983236D69}" type="slidenum">
              <a:rPr lang="zh-CN" altLang="zh-CN"/>
              <a:pPr/>
              <a:t>‹#›</a:t>
            </a:fld>
            <a:endParaRPr lang="zh-CN" altLang="zh-CN"/>
          </a:p>
        </p:txBody>
      </p:sp>
    </p:spTree>
    <p:extLst>
      <p:ext uri="{BB962C8B-B14F-4D97-AF65-F5344CB8AC3E}">
        <p14:creationId xmlns:p14="http://schemas.microsoft.com/office/powerpoint/2010/main" val="3784810914"/>
      </p:ext>
    </p:extLst>
  </p:cSld>
  <p:clrMapOvr>
    <a:masterClrMapping/>
  </p:clrMapOvr>
  <p:transition advTm="10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2" y="533402"/>
            <a:ext cx="2949178" cy="1600200"/>
          </a:xfrm>
        </p:spPr>
        <p:txBody>
          <a:bodyPr/>
          <a:lstStyle>
            <a:lvl1pPr>
              <a:defRPr sz="3200"/>
            </a:lvl1pPr>
          </a:lstStyle>
          <a:p>
            <a:r>
              <a:rPr lang="zh-CN" altLang="en-US"/>
              <a:t>单击此处编辑母版标题样式</a:t>
            </a:r>
            <a:endParaRPr lang="en-US" dirty="0"/>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6" name="KSO_FD">
            <a:extLst>
              <a:ext uri="{FF2B5EF4-FFF2-40B4-BE49-F238E27FC236}">
                <a16:creationId xmlns:a16="http://schemas.microsoft.com/office/drawing/2014/main" id="{7C17D253-5969-45B7-9F84-81CDE181196B}"/>
              </a:ext>
            </a:extLst>
          </p:cNvPr>
          <p:cNvSpPr>
            <a:spLocks noGrp="1"/>
          </p:cNvSpPr>
          <p:nvPr>
            <p:ph type="dt" sz="half" idx="10"/>
          </p:nvPr>
        </p:nvSpPr>
        <p:spPr/>
        <p:txBody>
          <a:bodyPr/>
          <a:lstStyle>
            <a:lvl1pPr>
              <a:defRPr/>
            </a:lvl1pPr>
          </a:lstStyle>
          <a:p>
            <a:pPr>
              <a:defRPr/>
            </a:pPr>
            <a:endParaRPr lang="zh-CN" altLang="zh-CN"/>
          </a:p>
        </p:txBody>
      </p:sp>
      <p:sp>
        <p:nvSpPr>
          <p:cNvPr id="7" name="KSO_FT">
            <a:extLst>
              <a:ext uri="{FF2B5EF4-FFF2-40B4-BE49-F238E27FC236}">
                <a16:creationId xmlns:a16="http://schemas.microsoft.com/office/drawing/2014/main" id="{2684D0E6-7E13-4303-B15D-AF58241BB3ED}"/>
              </a:ext>
            </a:extLst>
          </p:cNvPr>
          <p:cNvSpPr>
            <a:spLocks noGrp="1"/>
          </p:cNvSpPr>
          <p:nvPr>
            <p:ph type="ftr" sz="quarter" idx="11"/>
          </p:nvPr>
        </p:nvSpPr>
        <p:spPr/>
        <p:txBody>
          <a:bodyPr/>
          <a:lstStyle>
            <a:lvl1pPr>
              <a:defRPr/>
            </a:lvl1pPr>
          </a:lstStyle>
          <a:p>
            <a:pPr>
              <a:defRPr/>
            </a:pPr>
            <a:endParaRPr lang="zh-CN" altLang="zh-CN"/>
          </a:p>
        </p:txBody>
      </p:sp>
      <p:sp>
        <p:nvSpPr>
          <p:cNvPr id="8" name="KSO_FN">
            <a:extLst>
              <a:ext uri="{FF2B5EF4-FFF2-40B4-BE49-F238E27FC236}">
                <a16:creationId xmlns:a16="http://schemas.microsoft.com/office/drawing/2014/main" id="{725B319E-03E5-40A7-BC5E-424FE7F1E28E}"/>
              </a:ext>
            </a:extLst>
          </p:cNvPr>
          <p:cNvSpPr>
            <a:spLocks noGrp="1"/>
          </p:cNvSpPr>
          <p:nvPr>
            <p:ph type="sldNum" sz="quarter" idx="12"/>
          </p:nvPr>
        </p:nvSpPr>
        <p:spPr/>
        <p:txBody>
          <a:bodyPr/>
          <a:lstStyle>
            <a:lvl1pPr>
              <a:defRPr/>
            </a:lvl1pPr>
          </a:lstStyle>
          <a:p>
            <a:fld id="{669BC00F-E000-4F7F-86AD-CAB2D0A62974}" type="slidenum">
              <a:rPr lang="zh-CN" altLang="zh-CN"/>
              <a:pPr/>
              <a:t>‹#›</a:t>
            </a:fld>
            <a:endParaRPr lang="zh-CN" altLang="zh-CN"/>
          </a:p>
        </p:txBody>
      </p:sp>
    </p:spTree>
    <p:extLst>
      <p:ext uri="{BB962C8B-B14F-4D97-AF65-F5344CB8AC3E}">
        <p14:creationId xmlns:p14="http://schemas.microsoft.com/office/powerpoint/2010/main" val="2779451897"/>
      </p:ext>
    </p:extLst>
  </p:cSld>
  <p:clrMapOvr>
    <a:masterClrMapping/>
  </p:clrMapOvr>
  <p:transition advTm="10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lstStyle>
            <a:lvl1pPr>
              <a:defRPr sz="32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4082125"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altLang="en-US" noProof="0" dirty="0"/>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6" name="KSO_FD">
            <a:extLst>
              <a:ext uri="{FF2B5EF4-FFF2-40B4-BE49-F238E27FC236}">
                <a16:creationId xmlns:a16="http://schemas.microsoft.com/office/drawing/2014/main" id="{75CBDED3-44E1-4573-BDDB-F6916F2B8C0A}"/>
              </a:ext>
            </a:extLst>
          </p:cNvPr>
          <p:cNvSpPr>
            <a:spLocks noGrp="1"/>
          </p:cNvSpPr>
          <p:nvPr>
            <p:ph type="dt" sz="half" idx="10"/>
          </p:nvPr>
        </p:nvSpPr>
        <p:spPr/>
        <p:txBody>
          <a:bodyPr/>
          <a:lstStyle>
            <a:lvl1pPr>
              <a:defRPr/>
            </a:lvl1pPr>
          </a:lstStyle>
          <a:p>
            <a:pPr>
              <a:defRPr/>
            </a:pPr>
            <a:endParaRPr lang="zh-CN" altLang="zh-CN"/>
          </a:p>
        </p:txBody>
      </p:sp>
      <p:sp>
        <p:nvSpPr>
          <p:cNvPr id="7" name="KSO_FT">
            <a:extLst>
              <a:ext uri="{FF2B5EF4-FFF2-40B4-BE49-F238E27FC236}">
                <a16:creationId xmlns:a16="http://schemas.microsoft.com/office/drawing/2014/main" id="{6F5CBD62-E681-47C9-9854-A52499C5DF79}"/>
              </a:ext>
            </a:extLst>
          </p:cNvPr>
          <p:cNvSpPr>
            <a:spLocks noGrp="1"/>
          </p:cNvSpPr>
          <p:nvPr>
            <p:ph type="ftr" sz="quarter" idx="11"/>
          </p:nvPr>
        </p:nvSpPr>
        <p:spPr/>
        <p:txBody>
          <a:bodyPr/>
          <a:lstStyle>
            <a:lvl1pPr>
              <a:defRPr/>
            </a:lvl1pPr>
          </a:lstStyle>
          <a:p>
            <a:pPr>
              <a:defRPr/>
            </a:pPr>
            <a:endParaRPr lang="zh-CN" altLang="zh-CN"/>
          </a:p>
        </p:txBody>
      </p:sp>
      <p:sp>
        <p:nvSpPr>
          <p:cNvPr id="8" name="KSO_FN">
            <a:extLst>
              <a:ext uri="{FF2B5EF4-FFF2-40B4-BE49-F238E27FC236}">
                <a16:creationId xmlns:a16="http://schemas.microsoft.com/office/drawing/2014/main" id="{5F187F98-2601-49F2-9913-6CD7C5675041}"/>
              </a:ext>
            </a:extLst>
          </p:cNvPr>
          <p:cNvSpPr>
            <a:spLocks noGrp="1"/>
          </p:cNvSpPr>
          <p:nvPr>
            <p:ph type="sldNum" sz="quarter" idx="12"/>
          </p:nvPr>
        </p:nvSpPr>
        <p:spPr/>
        <p:txBody>
          <a:bodyPr/>
          <a:lstStyle>
            <a:lvl1pPr>
              <a:defRPr/>
            </a:lvl1pPr>
          </a:lstStyle>
          <a:p>
            <a:fld id="{A3F3D863-FA1C-452E-9E8B-E2854A9AD29E}" type="slidenum">
              <a:rPr lang="zh-CN" altLang="zh-CN"/>
              <a:pPr/>
              <a:t>‹#›</a:t>
            </a:fld>
            <a:endParaRPr lang="zh-CN" altLang="zh-CN"/>
          </a:p>
        </p:txBody>
      </p:sp>
    </p:spTree>
    <p:extLst>
      <p:ext uri="{BB962C8B-B14F-4D97-AF65-F5344CB8AC3E}">
        <p14:creationId xmlns:p14="http://schemas.microsoft.com/office/powerpoint/2010/main" val="1531214505"/>
      </p:ext>
    </p:extLst>
  </p:cSld>
  <p:clrMapOvr>
    <a:masterClrMapping/>
  </p:clrMapOvr>
  <p:transition advTm="10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2">
            <a:extLst>
              <a:ext uri="{FF2B5EF4-FFF2-40B4-BE49-F238E27FC236}">
                <a16:creationId xmlns:a16="http://schemas.microsoft.com/office/drawing/2014/main" id="{DE7037C4-3CFB-418E-90D3-5D9559BEF85B}"/>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7938"/>
            <a:ext cx="91440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KSO_FD">
            <a:extLst>
              <a:ext uri="{FF2B5EF4-FFF2-40B4-BE49-F238E27FC236}">
                <a16:creationId xmlns:a16="http://schemas.microsoft.com/office/drawing/2014/main" id="{3F1D053A-7AD8-4CC3-A27E-2536FFE49F34}"/>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buFont typeface="Arial" charset="0"/>
              <a:buNone/>
              <a:defRPr sz="1200">
                <a:solidFill>
                  <a:schemeClr val="tx1">
                    <a:tint val="75000"/>
                  </a:schemeClr>
                </a:solidFill>
                <a:latin typeface="Arial" charset="0"/>
              </a:defRPr>
            </a:lvl1pPr>
          </a:lstStyle>
          <a:p>
            <a:pPr>
              <a:defRPr/>
            </a:pPr>
            <a:endParaRPr lang="zh-CN" altLang="zh-CN"/>
          </a:p>
        </p:txBody>
      </p:sp>
      <p:sp>
        <p:nvSpPr>
          <p:cNvPr id="5" name="KSO_FT">
            <a:extLst>
              <a:ext uri="{FF2B5EF4-FFF2-40B4-BE49-F238E27FC236}">
                <a16:creationId xmlns:a16="http://schemas.microsoft.com/office/drawing/2014/main" id="{CB3206F6-8EBF-4CDA-8030-165C1205092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defRPr>
            </a:lvl1pPr>
          </a:lstStyle>
          <a:p>
            <a:pPr>
              <a:defRPr/>
            </a:pPr>
            <a:endParaRPr lang="zh-CN" altLang="zh-CN"/>
          </a:p>
        </p:txBody>
      </p:sp>
      <p:sp>
        <p:nvSpPr>
          <p:cNvPr id="6" name="KSO_FN">
            <a:extLst>
              <a:ext uri="{FF2B5EF4-FFF2-40B4-BE49-F238E27FC236}">
                <a16:creationId xmlns:a16="http://schemas.microsoft.com/office/drawing/2014/main" id="{BFFB1BA7-B5BE-4A4F-BD03-4716E813C708}"/>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A3A4A5"/>
                </a:solidFill>
              </a:defRPr>
            </a:lvl1pPr>
          </a:lstStyle>
          <a:p>
            <a:fld id="{3484143E-F801-49C7-A7DE-5EE422A08CBE}" type="slidenum">
              <a:rPr lang="zh-CN" altLang="zh-CN"/>
              <a:pPr/>
              <a:t>‹#›</a:t>
            </a:fld>
            <a:endParaRPr lang="zh-CN" altLang="zh-CN"/>
          </a:p>
        </p:txBody>
      </p:sp>
      <p:sp>
        <p:nvSpPr>
          <p:cNvPr id="1030" name="KSO_BT1">
            <a:extLst>
              <a:ext uri="{FF2B5EF4-FFF2-40B4-BE49-F238E27FC236}">
                <a16:creationId xmlns:a16="http://schemas.microsoft.com/office/drawing/2014/main" id="{E684C4CD-BD86-4D35-8754-9976C0F4330E}"/>
              </a:ext>
            </a:extLst>
          </p:cNvPr>
          <p:cNvSpPr>
            <a:spLocks noGrp="1"/>
          </p:cNvSpPr>
          <p:nvPr>
            <p:ph type="title"/>
          </p:nvPr>
        </p:nvSpPr>
        <p:spPr bwMode="auto">
          <a:xfrm>
            <a:off x="419100" y="676275"/>
            <a:ext cx="82915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endParaRPr lang="en-US" altLang="zh-CN"/>
          </a:p>
        </p:txBody>
      </p:sp>
      <p:sp>
        <p:nvSpPr>
          <p:cNvPr id="1031" name="KSO_BC1">
            <a:extLst>
              <a:ext uri="{FF2B5EF4-FFF2-40B4-BE49-F238E27FC236}">
                <a16:creationId xmlns:a16="http://schemas.microsoft.com/office/drawing/2014/main" id="{490F1BBA-D91E-4C57-8B1F-7BECB6FF7696}"/>
              </a:ext>
            </a:extLst>
          </p:cNvPr>
          <p:cNvSpPr>
            <a:spLocks noGrp="1"/>
          </p:cNvSpPr>
          <p:nvPr>
            <p:ph type="body" idx="1"/>
          </p:nvPr>
        </p:nvSpPr>
        <p:spPr bwMode="auto">
          <a:xfrm>
            <a:off x="419100" y="1539875"/>
            <a:ext cx="8291513" cy="491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p:txBody>
      </p:sp>
      <p:pic>
        <p:nvPicPr>
          <p:cNvPr id="9" name="图片 8">
            <a:extLst>
              <a:ext uri="{FF2B5EF4-FFF2-40B4-BE49-F238E27FC236}">
                <a16:creationId xmlns:a16="http://schemas.microsoft.com/office/drawing/2014/main" id="{671A6A58-429F-463D-BFBC-17F782EC23A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668344" y="6378512"/>
            <a:ext cx="1406512" cy="403200"/>
          </a:xfrm>
          <a:prstGeom prst="rect">
            <a:avLst/>
          </a:prstGeom>
        </p:spPr>
      </p:pic>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advTm="10000"/>
  <p:txStyles>
    <p:titleStyle>
      <a:lvl1pPr algn="l" rtl="0" fontAlgn="base">
        <a:lnSpc>
          <a:spcPct val="90000"/>
        </a:lnSpc>
        <a:spcBef>
          <a:spcPct val="0"/>
        </a:spcBef>
        <a:spcAft>
          <a:spcPct val="0"/>
        </a:spcAft>
        <a:defRPr sz="3200" kern="1200">
          <a:solidFill>
            <a:schemeClr val="accent1"/>
          </a:solidFill>
          <a:latin typeface="+mj-ea"/>
          <a:ea typeface="+mj-ea"/>
          <a:cs typeface="+mj-cs"/>
        </a:defRPr>
      </a:lvl1pPr>
      <a:lvl2pPr algn="l" rtl="0" fontAlgn="base">
        <a:lnSpc>
          <a:spcPct val="90000"/>
        </a:lnSpc>
        <a:spcBef>
          <a:spcPct val="0"/>
        </a:spcBef>
        <a:spcAft>
          <a:spcPct val="0"/>
        </a:spcAft>
        <a:defRPr sz="3200">
          <a:solidFill>
            <a:schemeClr val="accent1"/>
          </a:solidFill>
          <a:latin typeface="微软雅黑" panose="020B0503020204020204" pitchFamily="34" charset="-122"/>
          <a:ea typeface="微软雅黑" panose="020B0503020204020204" pitchFamily="34" charset="-122"/>
        </a:defRPr>
      </a:lvl2pPr>
      <a:lvl3pPr algn="l" rtl="0" fontAlgn="base">
        <a:lnSpc>
          <a:spcPct val="90000"/>
        </a:lnSpc>
        <a:spcBef>
          <a:spcPct val="0"/>
        </a:spcBef>
        <a:spcAft>
          <a:spcPct val="0"/>
        </a:spcAft>
        <a:defRPr sz="3200">
          <a:solidFill>
            <a:schemeClr val="accent1"/>
          </a:solidFill>
          <a:latin typeface="微软雅黑" panose="020B0503020204020204" pitchFamily="34" charset="-122"/>
          <a:ea typeface="微软雅黑" panose="020B0503020204020204" pitchFamily="34" charset="-122"/>
        </a:defRPr>
      </a:lvl3pPr>
      <a:lvl4pPr algn="l" rtl="0" fontAlgn="base">
        <a:lnSpc>
          <a:spcPct val="90000"/>
        </a:lnSpc>
        <a:spcBef>
          <a:spcPct val="0"/>
        </a:spcBef>
        <a:spcAft>
          <a:spcPct val="0"/>
        </a:spcAft>
        <a:defRPr sz="3200">
          <a:solidFill>
            <a:schemeClr val="accent1"/>
          </a:solidFill>
          <a:latin typeface="微软雅黑" panose="020B0503020204020204" pitchFamily="34" charset="-122"/>
          <a:ea typeface="微软雅黑" panose="020B0503020204020204" pitchFamily="34" charset="-122"/>
        </a:defRPr>
      </a:lvl4pPr>
      <a:lvl5pPr algn="l" rtl="0" fontAlgn="base">
        <a:lnSpc>
          <a:spcPct val="90000"/>
        </a:lnSpc>
        <a:spcBef>
          <a:spcPct val="0"/>
        </a:spcBef>
        <a:spcAft>
          <a:spcPct val="0"/>
        </a:spcAft>
        <a:defRPr sz="3200">
          <a:solidFill>
            <a:schemeClr val="accent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3200">
          <a:solidFill>
            <a:schemeClr val="accent1"/>
          </a:solidFill>
          <a:latin typeface="微软雅黑" panose="020B0503020204020204" pitchFamily="34" charset="-122"/>
          <a:ea typeface="微软雅黑" panose="020B0503020204020204" pitchFamily="34" charset="-122"/>
        </a:defRPr>
      </a:lvl6pPr>
      <a:lvl7pPr marL="914400" algn="l" rtl="0" fontAlgn="base">
        <a:lnSpc>
          <a:spcPct val="90000"/>
        </a:lnSpc>
        <a:spcBef>
          <a:spcPct val="0"/>
        </a:spcBef>
        <a:spcAft>
          <a:spcPct val="0"/>
        </a:spcAft>
        <a:defRPr sz="3200">
          <a:solidFill>
            <a:schemeClr val="accent1"/>
          </a:solidFill>
          <a:latin typeface="微软雅黑" panose="020B0503020204020204" pitchFamily="34" charset="-122"/>
          <a:ea typeface="微软雅黑" panose="020B0503020204020204" pitchFamily="34" charset="-122"/>
        </a:defRPr>
      </a:lvl7pPr>
      <a:lvl8pPr marL="1371600" algn="l" rtl="0" fontAlgn="base">
        <a:lnSpc>
          <a:spcPct val="90000"/>
        </a:lnSpc>
        <a:spcBef>
          <a:spcPct val="0"/>
        </a:spcBef>
        <a:spcAft>
          <a:spcPct val="0"/>
        </a:spcAft>
        <a:defRPr sz="3200">
          <a:solidFill>
            <a:schemeClr val="accent1"/>
          </a:solidFill>
          <a:latin typeface="微软雅黑" panose="020B0503020204020204" pitchFamily="34" charset="-122"/>
          <a:ea typeface="微软雅黑" panose="020B0503020204020204" pitchFamily="34" charset="-122"/>
        </a:defRPr>
      </a:lvl8pPr>
      <a:lvl9pPr marL="1828800" algn="l" rtl="0" fontAlgn="base">
        <a:lnSpc>
          <a:spcPct val="90000"/>
        </a:lnSpc>
        <a:spcBef>
          <a:spcPct val="0"/>
        </a:spcBef>
        <a:spcAft>
          <a:spcPct val="0"/>
        </a:spcAft>
        <a:defRPr sz="3200">
          <a:solidFill>
            <a:schemeClr val="accent1"/>
          </a:solidFill>
          <a:latin typeface="微软雅黑" panose="020B0503020204020204" pitchFamily="34" charset="-122"/>
          <a:ea typeface="微软雅黑" panose="020B0503020204020204" pitchFamily="34" charset="-122"/>
        </a:defRPr>
      </a:lvl9pPr>
    </p:titleStyle>
    <p:bodyStyle>
      <a:lvl1pPr marL="357188" indent="-357188" algn="just" rtl="0" fontAlgn="base">
        <a:lnSpc>
          <a:spcPct val="110000"/>
        </a:lnSpc>
        <a:spcBef>
          <a:spcPts val="600"/>
        </a:spcBef>
        <a:spcAft>
          <a:spcPct val="0"/>
        </a:spcAft>
        <a:buClr>
          <a:schemeClr val="accent1"/>
        </a:buClr>
        <a:buSzPct val="80000"/>
        <a:buFont typeface="Webdings" panose="05030102010509060703" pitchFamily="18" charset="2"/>
        <a:buChar char=""/>
        <a:defRPr lang="zh-CN" altLang="en-US" sz="2400" kern="1200" dirty="0">
          <a:solidFill>
            <a:schemeClr val="accent1"/>
          </a:solidFill>
          <a:latin typeface="+mn-ea"/>
          <a:ea typeface="+mn-ea"/>
          <a:cs typeface="+mn-cs"/>
        </a:defRPr>
      </a:lvl1pPr>
      <a:lvl2pPr marL="357188" indent="-357188" algn="just" rtl="0" fontAlgn="base">
        <a:lnSpc>
          <a:spcPct val="120000"/>
        </a:lnSpc>
        <a:spcBef>
          <a:spcPct val="0"/>
        </a:spcBef>
        <a:spcAft>
          <a:spcPts val="600"/>
        </a:spcAft>
        <a:buClr>
          <a:srgbClr val="A1BBEE"/>
        </a:buClr>
        <a:buFont typeface="幼圆" panose="02010509060101010101" pitchFamily="49" charset="-122"/>
        <a:buChar char=" "/>
        <a:defRPr sz="1600" kern="1200">
          <a:solidFill>
            <a:schemeClr val="tx1"/>
          </a:solidFill>
          <a:latin typeface="+mn-ea"/>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imgsrc.baidu.com/baike/pic/item/7c5fcc1b884c22c6ac6e7568.jpg" TargetMode="External"/><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file:///D:\&#29677;&#24503;&#29790;\&#32654;&#22909;&#24863;&#35273;.mp3"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hyperlink" Target="http://baike.baidu.com/view/673054.htm" TargetMode="External"/><Relationship Id="rId7" Type="http://schemas.openxmlformats.org/officeDocument/2006/relationships/hyperlink" Target="http://baike.baidu.com/view/144307.htm" TargetMode="External"/><Relationship Id="rId2" Type="http://schemas.openxmlformats.org/officeDocument/2006/relationships/hyperlink" Target="http://baike.baidu.com/view/2587.htm" TargetMode="External"/><Relationship Id="rId1" Type="http://schemas.openxmlformats.org/officeDocument/2006/relationships/slideLayout" Target="../slideLayouts/slideLayout7.xml"/><Relationship Id="rId6" Type="http://schemas.openxmlformats.org/officeDocument/2006/relationships/hyperlink" Target="http://baike.baidu.com/view/144257.htm" TargetMode="External"/><Relationship Id="rId5" Type="http://schemas.openxmlformats.org/officeDocument/2006/relationships/hyperlink" Target="http://baike.baidu.com/view/144248.htm" TargetMode="External"/><Relationship Id="rId4" Type="http://schemas.openxmlformats.org/officeDocument/2006/relationships/hyperlink" Target="http://baike.baidu.com/view/1554.htm"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7.png"/><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db5e0a301f2d71c06aba66c61483f64f">
            <a:extLst>
              <a:ext uri="{FF2B5EF4-FFF2-40B4-BE49-F238E27FC236}">
                <a16:creationId xmlns:a16="http://schemas.microsoft.com/office/drawing/2014/main" id="{E7B3EF12-08F0-4C9C-A246-B870A5B4F7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276600"/>
            <a:ext cx="3505200" cy="2590800"/>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Text Box 6">
            <a:extLst>
              <a:ext uri="{FF2B5EF4-FFF2-40B4-BE49-F238E27FC236}">
                <a16:creationId xmlns:a16="http://schemas.microsoft.com/office/drawing/2014/main" id="{DEBC7585-97F8-431A-B7E9-55B3C5C209FD}"/>
              </a:ext>
            </a:extLst>
          </p:cNvPr>
          <p:cNvSpPr txBox="1">
            <a:spLocks noChangeArrowheads="1"/>
          </p:cNvSpPr>
          <p:nvPr/>
        </p:nvSpPr>
        <p:spPr bwMode="auto">
          <a:xfrm>
            <a:off x="3238500" y="2209800"/>
            <a:ext cx="114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buFont typeface="Arial" charset="0"/>
              <a:buNone/>
              <a:defRPr/>
            </a:pPr>
            <a:r>
              <a:rPr lang="zh-CN" sz="2800" b="1" dirty="0">
                <a:solidFill>
                  <a:schemeClr val="tx1">
                    <a:lumMod val="50000"/>
                  </a:schemeClr>
                </a:solidFill>
                <a:latin typeface="黑体" pitchFamily="49" charset="-122"/>
                <a:ea typeface="黑体" pitchFamily="49" charset="-122"/>
              </a:rPr>
              <a:t>艾青</a:t>
            </a:r>
          </a:p>
        </p:txBody>
      </p:sp>
      <p:pic>
        <p:nvPicPr>
          <p:cNvPr id="13316" name="Picture 7" descr="85636">
            <a:extLst>
              <a:ext uri="{FF2B5EF4-FFF2-40B4-BE49-F238E27FC236}">
                <a16:creationId xmlns:a16="http://schemas.microsoft.com/office/drawing/2014/main" id="{F8E4399E-D1BA-4407-B277-C2BF172D4B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40414"/>
          <a:stretch>
            <a:fillRect/>
          </a:stretch>
        </p:blipFill>
        <p:spPr bwMode="auto">
          <a:xfrm>
            <a:off x="914400" y="3581400"/>
            <a:ext cx="2895600" cy="1981200"/>
          </a:xfrm>
          <a:prstGeom prst="rect">
            <a:avLst/>
          </a:prstGeom>
          <a:noFill/>
          <a:ln w="19050">
            <a:solidFill>
              <a:srgbClr val="660033"/>
            </a:solidFill>
            <a:miter lim="800000"/>
            <a:headEnd/>
            <a:tailEnd/>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pic>
        <p:nvPicPr>
          <p:cNvPr id="13317" name="Picture 8" descr="db5e0a301f2d71c06aba66c61483f64f">
            <a:extLst>
              <a:ext uri="{FF2B5EF4-FFF2-40B4-BE49-F238E27FC236}">
                <a16:creationId xmlns:a16="http://schemas.microsoft.com/office/drawing/2014/main" id="{847D1096-A91C-4AEB-BCBF-92E4F392DC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143000"/>
            <a:ext cx="3124200" cy="4114800"/>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9" descr="4d77bc0743fa4b76690ed">
            <a:extLst>
              <a:ext uri="{FF2B5EF4-FFF2-40B4-BE49-F238E27FC236}">
                <a16:creationId xmlns:a16="http://schemas.microsoft.com/office/drawing/2014/main" id="{53D9CF2F-5105-4CF9-9986-806E2249AD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1600200"/>
            <a:ext cx="2514600" cy="3200400"/>
          </a:xfrm>
          <a:prstGeom prst="rect">
            <a:avLst/>
          </a:prstGeom>
          <a:noFill/>
          <a:ln w="9525">
            <a:solidFill>
              <a:srgbClr val="660033"/>
            </a:solidFill>
            <a:miter lim="800000"/>
            <a:headEnd/>
            <a:tailEnd/>
          </a:ln>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9B9A2D13-04DC-40C9-A307-094D3EF9C28B}"/>
              </a:ext>
            </a:extLst>
          </p:cNvPr>
          <p:cNvSpPr/>
          <p:nvPr/>
        </p:nvSpPr>
        <p:spPr>
          <a:xfrm>
            <a:off x="838200" y="1165225"/>
            <a:ext cx="3892550" cy="388938"/>
          </a:xfrm>
          <a:prstGeom prst="rect">
            <a:avLst/>
          </a:prstGeom>
        </p:spPr>
        <p:txBody>
          <a:bodyPr wrap="none">
            <a:spAutoFit/>
          </a:bodyPr>
          <a:lstStyle/>
          <a:p>
            <a:pPr>
              <a:lnSpc>
                <a:spcPct val="60000"/>
              </a:lnSpc>
              <a:spcBef>
                <a:spcPct val="50000"/>
              </a:spcBef>
              <a:buFont typeface="Arial" charset="0"/>
              <a:buNone/>
              <a:defRPr/>
            </a:pPr>
            <a:r>
              <a:rPr lang="zh-CN" altLang="zh-CN" sz="3200" b="1" dirty="0">
                <a:solidFill>
                  <a:schemeClr val="tx1">
                    <a:lumMod val="50000"/>
                  </a:schemeClr>
                </a:solidFill>
                <a:latin typeface="黑体" pitchFamily="49" charset="-122"/>
                <a:ea typeface="黑体" pitchFamily="49" charset="-122"/>
              </a:rPr>
              <a:t>大堰河——我的保姆</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fade">
                                      <p:cBhvr>
                                        <p:cTn id="7" dur="500"/>
                                        <p:tgtEl>
                                          <p:spTgt spid="20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descr="2008126233431841[1]">
            <a:extLst>
              <a:ext uri="{FF2B5EF4-FFF2-40B4-BE49-F238E27FC236}">
                <a16:creationId xmlns:a16="http://schemas.microsoft.com/office/drawing/2014/main" id="{EB8C1674-7AEA-4A2D-9D91-2A80CD3C4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990600"/>
            <a:ext cx="2590800" cy="3276600"/>
          </a:xfrm>
          <a:prstGeom prst="rect">
            <a:avLst/>
          </a:prstGeom>
          <a:noFill/>
          <a:ln w="9525">
            <a:solidFill>
              <a:srgbClr val="660033"/>
            </a:solidFill>
            <a:miter lim="800000"/>
            <a:headEnd/>
            <a:tailEnd/>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22531" name="Text Box 4">
            <a:extLst>
              <a:ext uri="{FF2B5EF4-FFF2-40B4-BE49-F238E27FC236}">
                <a16:creationId xmlns:a16="http://schemas.microsoft.com/office/drawing/2014/main" id="{6C9E0EB4-BE07-45B8-9258-81630D4B7562}"/>
              </a:ext>
            </a:extLst>
          </p:cNvPr>
          <p:cNvSpPr txBox="1">
            <a:spLocks noChangeArrowheads="1"/>
          </p:cNvSpPr>
          <p:nvPr/>
        </p:nvSpPr>
        <p:spPr bwMode="auto">
          <a:xfrm>
            <a:off x="4800600" y="609600"/>
            <a:ext cx="41910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br>
              <a:rPr lang="zh-CN" altLang="zh-CN" sz="2800"/>
            </a:br>
            <a:br>
              <a:rPr lang="zh-CN" altLang="zh-CN" sz="2800"/>
            </a:br>
            <a:endParaRPr lang="zh-CN" altLang="zh-CN" sz="2800"/>
          </a:p>
        </p:txBody>
      </p:sp>
      <p:sp>
        <p:nvSpPr>
          <p:cNvPr id="11269" name="Text Box 5">
            <a:extLst>
              <a:ext uri="{FF2B5EF4-FFF2-40B4-BE49-F238E27FC236}">
                <a16:creationId xmlns:a16="http://schemas.microsoft.com/office/drawing/2014/main" id="{1C74951E-444B-4906-981A-EEE7466DEDF5}"/>
              </a:ext>
            </a:extLst>
          </p:cNvPr>
          <p:cNvSpPr txBox="1">
            <a:spLocks noChangeArrowheads="1"/>
          </p:cNvSpPr>
          <p:nvPr/>
        </p:nvSpPr>
        <p:spPr bwMode="auto">
          <a:xfrm>
            <a:off x="3505200" y="838200"/>
            <a:ext cx="52578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altLang="zh-CN" sz="2800" b="1" dirty="0">
                <a:solidFill>
                  <a:schemeClr val="tx1">
                    <a:lumMod val="50000"/>
                  </a:schemeClr>
                </a:solidFill>
                <a:latin typeface="宋体" pitchFamily="2" charset="-122"/>
              </a:rPr>
              <a:t>联盟，从事革命文艺活动，不久</a:t>
            </a:r>
            <a:r>
              <a:rPr lang="zh-CN" sz="2800" b="1" dirty="0">
                <a:solidFill>
                  <a:schemeClr val="tx1">
                    <a:lumMod val="50000"/>
                  </a:schemeClr>
                </a:solidFill>
                <a:latin typeface="宋体" pitchFamily="2" charset="-122"/>
              </a:rPr>
              <a:t>被捕，在狱中写了不少诗，其中的</a:t>
            </a:r>
            <a:r>
              <a:rPr lang="zh-CN" altLang="zh-CN" sz="2800" b="1" dirty="0">
                <a:solidFill>
                  <a:schemeClr val="tx1">
                    <a:lumMod val="50000"/>
                  </a:schemeClr>
                </a:solidFill>
                <a:latin typeface="宋体" pitchFamily="2" charset="-122"/>
              </a:rPr>
              <a:t>《</a:t>
            </a:r>
            <a:r>
              <a:rPr lang="zh-CN" sz="2800" b="1" dirty="0">
                <a:solidFill>
                  <a:schemeClr val="tx1">
                    <a:lumMod val="50000"/>
                  </a:schemeClr>
                </a:solidFill>
                <a:latin typeface="宋体" pitchFamily="2" charset="-122"/>
              </a:rPr>
              <a:t>大堰河</a:t>
            </a:r>
            <a:r>
              <a:rPr lang="zh-CN" altLang="zh-CN" sz="2800" b="1" dirty="0">
                <a:solidFill>
                  <a:schemeClr val="tx1">
                    <a:lumMod val="50000"/>
                  </a:schemeClr>
                </a:solidFill>
                <a:latin typeface="宋体" pitchFamily="2" charset="-122"/>
              </a:rPr>
              <a:t>——</a:t>
            </a:r>
            <a:r>
              <a:rPr lang="zh-CN" sz="2800" b="1" dirty="0">
                <a:solidFill>
                  <a:schemeClr val="tx1">
                    <a:lumMod val="50000"/>
                  </a:schemeClr>
                </a:solidFill>
                <a:latin typeface="宋体" pitchFamily="2" charset="-122"/>
              </a:rPr>
              <a:t>我的保姆</a:t>
            </a:r>
            <a:r>
              <a:rPr lang="zh-CN" altLang="zh-CN" sz="2800" b="1" dirty="0">
                <a:solidFill>
                  <a:schemeClr val="tx1">
                    <a:lumMod val="50000"/>
                  </a:schemeClr>
                </a:solidFill>
                <a:latin typeface="宋体" pitchFamily="2" charset="-122"/>
              </a:rPr>
              <a:t>》</a:t>
            </a:r>
            <a:r>
              <a:rPr lang="zh-CN" sz="2800" b="1" dirty="0">
                <a:solidFill>
                  <a:schemeClr val="tx1">
                    <a:lumMod val="50000"/>
                  </a:schemeClr>
                </a:solidFill>
                <a:latin typeface="宋体" pitchFamily="2" charset="-122"/>
              </a:rPr>
              <a:t>发表后引起轰动，一举成名。</a:t>
            </a:r>
            <a:r>
              <a:rPr lang="zh-CN" altLang="zh-CN" sz="2800" b="1" dirty="0">
                <a:solidFill>
                  <a:schemeClr val="tx1">
                    <a:lumMod val="50000"/>
                  </a:schemeClr>
                </a:solidFill>
                <a:latin typeface="宋体" pitchFamily="2" charset="-122"/>
              </a:rPr>
              <a:t>1935</a:t>
            </a:r>
            <a:r>
              <a:rPr lang="zh-CN" sz="2800" b="1" dirty="0">
                <a:solidFill>
                  <a:schemeClr val="tx1">
                    <a:lumMod val="50000"/>
                  </a:schemeClr>
                </a:solidFill>
                <a:latin typeface="宋体" pitchFamily="2" charset="-122"/>
              </a:rPr>
              <a:t>年出狱，翌年出版了第一本诗集</a:t>
            </a:r>
            <a:r>
              <a:rPr lang="zh-CN" altLang="zh-CN" sz="2800" b="1" dirty="0">
                <a:solidFill>
                  <a:schemeClr val="tx1">
                    <a:lumMod val="50000"/>
                  </a:schemeClr>
                </a:solidFill>
                <a:latin typeface="宋体" pitchFamily="2" charset="-122"/>
              </a:rPr>
              <a:t>《</a:t>
            </a:r>
            <a:r>
              <a:rPr lang="zh-CN" sz="2800" b="1" dirty="0">
                <a:solidFill>
                  <a:schemeClr val="tx1">
                    <a:lumMod val="50000"/>
                  </a:schemeClr>
                </a:solidFill>
                <a:latin typeface="宋体" pitchFamily="2" charset="-122"/>
              </a:rPr>
              <a:t>大堰河</a:t>
            </a:r>
            <a:r>
              <a:rPr lang="zh-CN" altLang="zh-CN" sz="2800" b="1" dirty="0">
                <a:solidFill>
                  <a:schemeClr val="tx1">
                    <a:lumMod val="50000"/>
                  </a:schemeClr>
                </a:solidFill>
                <a:latin typeface="宋体" pitchFamily="2" charset="-122"/>
              </a:rPr>
              <a:t>》</a:t>
            </a:r>
            <a:r>
              <a:rPr lang="zh-CN" sz="2800" b="1" dirty="0">
                <a:solidFill>
                  <a:schemeClr val="tx1">
                    <a:lumMod val="50000"/>
                  </a:schemeClr>
                </a:solidFill>
                <a:latin typeface="宋体" pitchFamily="2" charset="-122"/>
              </a:rPr>
              <a:t>，表现了诗人热爱祖国的深挚感情，泥土气息浓郁，诗风沉雄，情调忧郁而感伤。 </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3">
            <a:extLst>
              <a:ext uri="{FF2B5EF4-FFF2-40B4-BE49-F238E27FC236}">
                <a16:creationId xmlns:a16="http://schemas.microsoft.com/office/drawing/2014/main" id="{DDA028C5-35CC-4FA2-B519-138DE6ACB9C7}"/>
              </a:ext>
            </a:extLst>
          </p:cNvPr>
          <p:cNvSpPr txBox="1">
            <a:spLocks noChangeArrowheads="1"/>
          </p:cNvSpPr>
          <p:nvPr/>
        </p:nvSpPr>
        <p:spPr bwMode="auto">
          <a:xfrm>
            <a:off x="457200" y="1447800"/>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altLang="zh-CN" sz="2800" b="1" dirty="0">
                <a:solidFill>
                  <a:schemeClr val="tx1">
                    <a:lumMod val="50000"/>
                  </a:schemeClr>
                </a:solidFill>
                <a:latin typeface="宋体" pitchFamily="2" charset="-122"/>
              </a:rPr>
              <a:t>    </a:t>
            </a:r>
            <a:r>
              <a:rPr lang="zh-CN" sz="2800" b="1" dirty="0">
                <a:solidFill>
                  <a:schemeClr val="tx1">
                    <a:lumMod val="50000"/>
                  </a:schemeClr>
                </a:solidFill>
                <a:latin typeface="宋体" pitchFamily="2" charset="-122"/>
              </a:rPr>
              <a:t>这首诗写于</a:t>
            </a:r>
            <a:r>
              <a:rPr lang="zh-CN" altLang="zh-CN" sz="2800" b="1" dirty="0">
                <a:solidFill>
                  <a:schemeClr val="tx1">
                    <a:lumMod val="50000"/>
                  </a:schemeClr>
                </a:solidFill>
                <a:latin typeface="宋体" pitchFamily="2" charset="-122"/>
              </a:rPr>
              <a:t>1932</a:t>
            </a:r>
            <a:r>
              <a:rPr lang="zh-CN" sz="2800" b="1" dirty="0">
                <a:solidFill>
                  <a:schemeClr val="tx1">
                    <a:lumMod val="50000"/>
                  </a:schemeClr>
                </a:solidFill>
                <a:latin typeface="宋体" pitchFamily="2" charset="-122"/>
              </a:rPr>
              <a:t>年的冬日。当时的诗人因参加“左翼美术家联盟”被国民党逮捕，被关押在看守所中。据诗人自述，写这首诗时是在一个早晨，一个狭小的看守所窗口、一片茫茫的雪景</a:t>
            </a:r>
            <a:r>
              <a:rPr lang="zh-CN" altLang="zh-CN" sz="2800" b="1" dirty="0">
                <a:solidFill>
                  <a:schemeClr val="tx1">
                    <a:lumMod val="50000"/>
                  </a:schemeClr>
                </a:solidFill>
                <a:latin typeface="宋体" pitchFamily="2" charset="-122"/>
              </a:rPr>
              <a:t>触发了诗人对保姆的怀念，诗人激情澎湃地写下了这首诗。诗几经辗转，于1934年发表。诗人第一次使用了“艾青”这个笔名，并且一跃成为中国诗坛上的明星。 </a:t>
            </a:r>
            <a:endParaRPr lang="zh-CN" sz="2800" b="1" dirty="0">
              <a:solidFill>
                <a:schemeClr val="tx1">
                  <a:lumMod val="50000"/>
                </a:schemeClr>
              </a:solidFill>
              <a:latin typeface="宋体" pitchFamily="2" charset="-122"/>
            </a:endParaRPr>
          </a:p>
        </p:txBody>
      </p:sp>
      <p:sp>
        <p:nvSpPr>
          <p:cNvPr id="13317" name="Text Box 5">
            <a:extLst>
              <a:ext uri="{FF2B5EF4-FFF2-40B4-BE49-F238E27FC236}">
                <a16:creationId xmlns:a16="http://schemas.microsoft.com/office/drawing/2014/main" id="{D6849E00-8F20-4F57-9264-66F882C2483E}"/>
              </a:ext>
            </a:extLst>
          </p:cNvPr>
          <p:cNvSpPr txBox="1">
            <a:spLocks noChangeArrowheads="1"/>
          </p:cNvSpPr>
          <p:nvPr/>
        </p:nvSpPr>
        <p:spPr bwMode="auto">
          <a:xfrm>
            <a:off x="3695700" y="762000"/>
            <a:ext cx="1752600" cy="523875"/>
          </a:xfrm>
          <a:prstGeom prst="rect">
            <a:avLst/>
          </a:prstGeom>
          <a:noFill/>
          <a:ln w="9525">
            <a:noFill/>
            <a:miter lim="800000"/>
            <a:headEnd/>
            <a:tailEnd/>
          </a:ln>
          <a:effectLst>
            <a:outerShdw dist="107763" dir="8100000" algn="ctr" rotWithShape="0">
              <a:schemeClr val="bg2">
                <a:alpha val="50000"/>
              </a:schemeClr>
            </a:outerShdw>
          </a:effectLst>
        </p:spPr>
        <p:txBody>
          <a:bodyPr>
            <a:spAutoFit/>
          </a:bodyPr>
          <a:lstStyle/>
          <a:p>
            <a:pPr>
              <a:spcBef>
                <a:spcPct val="50000"/>
              </a:spcBef>
              <a:defRPr/>
            </a:pPr>
            <a:r>
              <a:rPr lang="zh-CN" sz="2800" b="1" dirty="0">
                <a:solidFill>
                  <a:schemeClr val="tx1">
                    <a:lumMod val="50000"/>
                  </a:schemeClr>
                </a:solidFill>
                <a:latin typeface="黑体" pitchFamily="49" charset="-122"/>
                <a:ea typeface="黑体" pitchFamily="49" charset="-122"/>
              </a:rPr>
              <a:t>写作背景</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fade">
                                      <p:cBhvr>
                                        <p:cTn id="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3">
            <a:extLst>
              <a:ext uri="{FF2B5EF4-FFF2-40B4-BE49-F238E27FC236}">
                <a16:creationId xmlns:a16="http://schemas.microsoft.com/office/drawing/2014/main" id="{DB33800C-5578-4125-834E-BB3FF9E4F928}"/>
              </a:ext>
            </a:extLst>
          </p:cNvPr>
          <p:cNvSpPr txBox="1">
            <a:spLocks noChangeArrowheads="1"/>
          </p:cNvSpPr>
          <p:nvPr/>
        </p:nvSpPr>
        <p:spPr bwMode="auto">
          <a:xfrm>
            <a:off x="533400" y="1676400"/>
            <a:ext cx="43434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sz="2800" b="1" dirty="0">
                <a:solidFill>
                  <a:schemeClr val="tx1">
                    <a:lumMod val="50000"/>
                  </a:schemeClr>
                </a:solidFill>
                <a:latin typeface="宋体" pitchFamily="2" charset="-122"/>
              </a:rPr>
              <a:t>按作者思想感情和思绪的发展脉络本诗可分成几个部分，每部分写了什么内容？</a:t>
            </a:r>
          </a:p>
        </p:txBody>
      </p:sp>
      <p:sp>
        <p:nvSpPr>
          <p:cNvPr id="15364" name="Text Box 4">
            <a:extLst>
              <a:ext uri="{FF2B5EF4-FFF2-40B4-BE49-F238E27FC236}">
                <a16:creationId xmlns:a16="http://schemas.microsoft.com/office/drawing/2014/main" id="{30877FDC-7E40-463B-B560-8851A47DB386}"/>
              </a:ext>
            </a:extLst>
          </p:cNvPr>
          <p:cNvSpPr txBox="1">
            <a:spLocks noChangeArrowheads="1"/>
          </p:cNvSpPr>
          <p:nvPr/>
        </p:nvSpPr>
        <p:spPr bwMode="auto">
          <a:xfrm>
            <a:off x="1752600" y="892175"/>
            <a:ext cx="1676400" cy="523875"/>
          </a:xfrm>
          <a:prstGeom prst="rect">
            <a:avLst/>
          </a:prstGeom>
          <a:noFill/>
          <a:ln w="9525">
            <a:noFill/>
            <a:miter lim="800000"/>
            <a:headEnd/>
            <a:tailEnd/>
          </a:ln>
          <a:effectLst>
            <a:outerShdw dist="107763" dir="8100000" algn="ctr" rotWithShape="0">
              <a:schemeClr val="bg2">
                <a:alpha val="50000"/>
              </a:schemeClr>
            </a:outerShdw>
          </a:effectLst>
        </p:spPr>
        <p:txBody>
          <a:bodyPr>
            <a:spAutoFit/>
          </a:bodyPr>
          <a:lstStyle/>
          <a:p>
            <a:pPr>
              <a:spcBef>
                <a:spcPct val="50000"/>
              </a:spcBef>
              <a:defRPr/>
            </a:pPr>
            <a:r>
              <a:rPr lang="zh-CN" sz="2800" b="1" dirty="0">
                <a:solidFill>
                  <a:schemeClr val="tx1">
                    <a:lumMod val="50000"/>
                  </a:schemeClr>
                </a:solidFill>
                <a:latin typeface="黑体" pitchFamily="49" charset="-122"/>
                <a:ea typeface="黑体" pitchFamily="49" charset="-122"/>
              </a:rPr>
              <a:t>理清结构</a:t>
            </a:r>
          </a:p>
        </p:txBody>
      </p:sp>
      <p:pic>
        <p:nvPicPr>
          <p:cNvPr id="24580" name="Picture 6" descr="671536">
            <a:extLst>
              <a:ext uri="{FF2B5EF4-FFF2-40B4-BE49-F238E27FC236}">
                <a16:creationId xmlns:a16="http://schemas.microsoft.com/office/drawing/2014/main" id="{3EB07757-5AC5-47E3-93FB-995B3AEF49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295400"/>
            <a:ext cx="3505200" cy="4267200"/>
          </a:xfrm>
          <a:prstGeom prst="rect">
            <a:avLst/>
          </a:prstGeom>
          <a:noFill/>
          <a:ln w="9525">
            <a:solidFill>
              <a:srgbClr val="660033"/>
            </a:solidFill>
            <a:miter lim="800000"/>
            <a:headEnd/>
            <a:tailEnd/>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Tm="10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3">
            <a:extLst>
              <a:ext uri="{FF2B5EF4-FFF2-40B4-BE49-F238E27FC236}">
                <a16:creationId xmlns:a16="http://schemas.microsoft.com/office/drawing/2014/main" id="{D30CA503-B7B4-46D4-A7C4-573B5573685F}"/>
              </a:ext>
            </a:extLst>
          </p:cNvPr>
          <p:cNvSpPr txBox="1">
            <a:spLocks noChangeArrowheads="1"/>
          </p:cNvSpPr>
          <p:nvPr/>
        </p:nvSpPr>
        <p:spPr bwMode="auto">
          <a:xfrm>
            <a:off x="482600" y="1066800"/>
            <a:ext cx="80772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buFont typeface="Arial" charset="0"/>
              <a:buNone/>
              <a:defRPr/>
            </a:pPr>
            <a:r>
              <a:rPr lang="zh-CN" sz="2800" b="1" dirty="0">
                <a:solidFill>
                  <a:schemeClr val="tx1">
                    <a:lumMod val="50000"/>
                  </a:schemeClr>
                </a:solidFill>
                <a:latin typeface="宋体" pitchFamily="2" charset="-122"/>
              </a:rPr>
              <a:t>第一部分</a:t>
            </a:r>
            <a:r>
              <a:rPr lang="zh-CN" altLang="zh-CN" sz="2800" b="1" dirty="0">
                <a:solidFill>
                  <a:schemeClr val="tx1">
                    <a:lumMod val="50000"/>
                  </a:schemeClr>
                </a:solidFill>
                <a:latin typeface="宋体" pitchFamily="2" charset="-122"/>
              </a:rPr>
              <a:t>(1─3</a:t>
            </a:r>
            <a:r>
              <a:rPr lang="zh-CN" sz="2800" b="1" dirty="0">
                <a:solidFill>
                  <a:schemeClr val="tx1">
                    <a:lumMod val="50000"/>
                  </a:schemeClr>
                </a:solidFill>
                <a:latin typeface="宋体" pitchFamily="2" charset="-122"/>
              </a:rPr>
              <a:t>诗节</a:t>
            </a:r>
            <a:r>
              <a:rPr lang="zh-CN" altLang="zh-CN" sz="2800" b="1" dirty="0">
                <a:solidFill>
                  <a:schemeClr val="tx1">
                    <a:lumMod val="50000"/>
                  </a:schemeClr>
                </a:solidFill>
                <a:latin typeface="宋体" pitchFamily="2" charset="-122"/>
              </a:rPr>
              <a:t>)</a:t>
            </a:r>
          </a:p>
          <a:p>
            <a:pPr eaLnBrk="1" hangingPunct="1">
              <a:lnSpc>
                <a:spcPct val="150000"/>
              </a:lnSpc>
              <a:buFont typeface="Arial" charset="0"/>
              <a:buNone/>
              <a:defRPr/>
            </a:pPr>
            <a:r>
              <a:rPr lang="zh-CN" altLang="zh-CN" sz="2800" b="1" dirty="0">
                <a:solidFill>
                  <a:schemeClr val="tx1">
                    <a:lumMod val="50000"/>
                  </a:schemeClr>
                </a:solidFill>
                <a:latin typeface="宋体" pitchFamily="2" charset="-122"/>
              </a:rPr>
              <a:t>    </a:t>
            </a:r>
            <a:r>
              <a:rPr lang="zh-CN" sz="2800" b="1" dirty="0">
                <a:solidFill>
                  <a:schemeClr val="tx1">
                    <a:lumMod val="50000"/>
                  </a:schemeClr>
                </a:solidFill>
                <a:latin typeface="宋体" pitchFamily="2" charset="-122"/>
              </a:rPr>
              <a:t>交代大堰河的悲苦身世及其与“我”的关系，表现诗人对乳母的深切怀念与痛悼。</a:t>
            </a:r>
          </a:p>
          <a:p>
            <a:pPr eaLnBrk="1" hangingPunct="1">
              <a:lnSpc>
                <a:spcPct val="150000"/>
              </a:lnSpc>
              <a:buFont typeface="Arial" charset="0"/>
              <a:buNone/>
              <a:defRPr/>
            </a:pPr>
            <a:r>
              <a:rPr lang="zh-CN" sz="2800" b="1" dirty="0">
                <a:solidFill>
                  <a:schemeClr val="tx1">
                    <a:lumMod val="50000"/>
                  </a:schemeClr>
                </a:solidFill>
                <a:latin typeface="宋体" pitchFamily="2" charset="-122"/>
              </a:rPr>
              <a:t>第二部分</a:t>
            </a:r>
            <a:r>
              <a:rPr lang="zh-CN" altLang="zh-CN" sz="2800" b="1" dirty="0">
                <a:solidFill>
                  <a:schemeClr val="tx1">
                    <a:lumMod val="50000"/>
                  </a:schemeClr>
                </a:solidFill>
                <a:latin typeface="宋体" pitchFamily="2" charset="-122"/>
              </a:rPr>
              <a:t>(4─8</a:t>
            </a:r>
            <a:r>
              <a:rPr lang="zh-CN" sz="2800" b="1" dirty="0">
                <a:solidFill>
                  <a:schemeClr val="tx1">
                    <a:lumMod val="50000"/>
                  </a:schemeClr>
                </a:solidFill>
                <a:latin typeface="宋体" pitchFamily="2" charset="-122"/>
              </a:rPr>
              <a:t>诗节</a:t>
            </a:r>
            <a:r>
              <a:rPr lang="zh-CN" altLang="zh-CN" sz="2800" b="1" dirty="0">
                <a:solidFill>
                  <a:schemeClr val="tx1">
                    <a:lumMod val="50000"/>
                  </a:schemeClr>
                </a:solidFill>
                <a:latin typeface="宋体" pitchFamily="2" charset="-122"/>
              </a:rPr>
              <a:t>)</a:t>
            </a:r>
          </a:p>
          <a:p>
            <a:pPr eaLnBrk="1" hangingPunct="1">
              <a:lnSpc>
                <a:spcPct val="150000"/>
              </a:lnSpc>
              <a:buFont typeface="Arial" charset="0"/>
              <a:buNone/>
              <a:defRPr/>
            </a:pPr>
            <a:r>
              <a:rPr lang="zh-CN" altLang="zh-CN" sz="2800" b="1" dirty="0">
                <a:solidFill>
                  <a:schemeClr val="tx1">
                    <a:lumMod val="50000"/>
                  </a:schemeClr>
                </a:solidFill>
                <a:latin typeface="宋体" pitchFamily="2" charset="-122"/>
              </a:rPr>
              <a:t>    </a:t>
            </a:r>
            <a:r>
              <a:rPr lang="zh-CN" sz="2800" b="1" dirty="0">
                <a:solidFill>
                  <a:schemeClr val="tx1">
                    <a:lumMod val="50000"/>
                  </a:schemeClr>
                </a:solidFill>
                <a:latin typeface="宋体" pitchFamily="2" charset="-122"/>
              </a:rPr>
              <a:t>回忆大堰河辛劳而又悲苦的一生，集中刻画大堰河勤劳、善良的品德，抒发眷恋与感激。</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animEffect transition="in" filter="fade">
                                      <p:cBhvr>
                                        <p:cTn id="7" dur="500"/>
                                        <p:tgtEl>
                                          <p:spTgt spid="1536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5363">
                                            <p:txEl>
                                              <p:pRg st="2" end="2"/>
                                            </p:txEl>
                                          </p:spTgt>
                                        </p:tgtEl>
                                        <p:attrNameLst>
                                          <p:attrName>style.visibility</p:attrName>
                                        </p:attrNameLst>
                                      </p:cBhvr>
                                      <p:to>
                                        <p:strVal val="visible"/>
                                      </p:to>
                                    </p:set>
                                    <p:animEffect transition="in" filter="fade">
                                      <p:cBhvr>
                                        <p:cTn id="12" dur="500"/>
                                        <p:tgtEl>
                                          <p:spTgt spid="1536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5363">
                                            <p:txEl>
                                              <p:pRg st="3" end="3"/>
                                            </p:txEl>
                                          </p:spTgt>
                                        </p:tgtEl>
                                        <p:attrNameLst>
                                          <p:attrName>style.visibility</p:attrName>
                                        </p:attrNameLst>
                                      </p:cBhvr>
                                      <p:to>
                                        <p:strVal val="visible"/>
                                      </p:to>
                                    </p:set>
                                    <p:animEffect transition="in" filter="fade">
                                      <p:cBhvr>
                                        <p:cTn id="17" dur="500"/>
                                        <p:tgtEl>
                                          <p:spTgt spid="153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a:extLst>
              <a:ext uri="{FF2B5EF4-FFF2-40B4-BE49-F238E27FC236}">
                <a16:creationId xmlns:a16="http://schemas.microsoft.com/office/drawing/2014/main" id="{934F6B7F-B2CE-49AC-A657-55176BE02A9D}"/>
              </a:ext>
            </a:extLst>
          </p:cNvPr>
          <p:cNvSpPr txBox="1">
            <a:spLocks noChangeArrowheads="1"/>
          </p:cNvSpPr>
          <p:nvPr/>
        </p:nvSpPr>
        <p:spPr bwMode="auto">
          <a:xfrm>
            <a:off x="609600" y="974725"/>
            <a:ext cx="78486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buFont typeface="Arial" charset="0"/>
              <a:buNone/>
              <a:defRPr/>
            </a:pPr>
            <a:r>
              <a:rPr lang="zh-CN" sz="2800" b="1" dirty="0">
                <a:solidFill>
                  <a:schemeClr val="tx1">
                    <a:lumMod val="50000"/>
                  </a:schemeClr>
                </a:solidFill>
                <a:latin typeface="宋体" pitchFamily="2" charset="-122"/>
              </a:rPr>
              <a:t>第三部分</a:t>
            </a:r>
            <a:r>
              <a:rPr lang="zh-CN" altLang="zh-CN" sz="2800" b="1" dirty="0">
                <a:solidFill>
                  <a:schemeClr val="tx1">
                    <a:lumMod val="50000"/>
                  </a:schemeClr>
                </a:solidFill>
                <a:latin typeface="宋体" pitchFamily="2" charset="-122"/>
              </a:rPr>
              <a:t>(9─11</a:t>
            </a:r>
            <a:r>
              <a:rPr lang="zh-CN" sz="2800" b="1" dirty="0">
                <a:solidFill>
                  <a:schemeClr val="tx1">
                    <a:lumMod val="50000"/>
                  </a:schemeClr>
                </a:solidFill>
                <a:latin typeface="宋体" pitchFamily="2" charset="-122"/>
              </a:rPr>
              <a:t>诗节</a:t>
            </a:r>
            <a:r>
              <a:rPr lang="zh-CN" altLang="zh-CN" sz="2800" b="1" dirty="0">
                <a:solidFill>
                  <a:schemeClr val="tx1">
                    <a:lumMod val="50000"/>
                  </a:schemeClr>
                </a:solidFill>
                <a:latin typeface="宋体" pitchFamily="2" charset="-122"/>
              </a:rPr>
              <a:t>)</a:t>
            </a:r>
          </a:p>
          <a:p>
            <a:pPr eaLnBrk="1" hangingPunct="1">
              <a:lnSpc>
                <a:spcPct val="150000"/>
              </a:lnSpc>
              <a:buFont typeface="Arial" charset="0"/>
              <a:buNone/>
              <a:defRPr/>
            </a:pPr>
            <a:r>
              <a:rPr lang="zh-CN" altLang="zh-CN" sz="2800" b="1" dirty="0">
                <a:solidFill>
                  <a:schemeClr val="tx1">
                    <a:lumMod val="50000"/>
                  </a:schemeClr>
                </a:solidFill>
                <a:latin typeface="宋体" pitchFamily="2" charset="-122"/>
              </a:rPr>
              <a:t>    </a:t>
            </a:r>
            <a:r>
              <a:rPr lang="zh-CN" sz="2800" b="1" dirty="0">
                <a:solidFill>
                  <a:schemeClr val="tx1">
                    <a:lumMod val="50000"/>
                  </a:schemeClr>
                </a:solidFill>
                <a:latin typeface="宋体" pitchFamily="2" charset="-122"/>
              </a:rPr>
              <a:t>写大堰河死后的凄凉和家人的悲惨遭遇，诅咒和控诉了黑暗的社会。</a:t>
            </a:r>
          </a:p>
          <a:p>
            <a:pPr eaLnBrk="1" hangingPunct="1">
              <a:lnSpc>
                <a:spcPct val="150000"/>
              </a:lnSpc>
              <a:buFont typeface="Arial" charset="0"/>
              <a:buNone/>
              <a:defRPr/>
            </a:pPr>
            <a:r>
              <a:rPr lang="zh-CN" sz="2800" b="1" dirty="0">
                <a:solidFill>
                  <a:schemeClr val="tx1">
                    <a:lumMod val="50000"/>
                  </a:schemeClr>
                </a:solidFill>
                <a:latin typeface="宋体" pitchFamily="2" charset="-122"/>
              </a:rPr>
              <a:t>第四部分</a:t>
            </a:r>
            <a:r>
              <a:rPr lang="zh-CN" altLang="zh-CN" sz="2800" b="1" dirty="0">
                <a:solidFill>
                  <a:schemeClr val="tx1">
                    <a:lumMod val="50000"/>
                  </a:schemeClr>
                </a:solidFill>
                <a:latin typeface="宋体" pitchFamily="2" charset="-122"/>
              </a:rPr>
              <a:t>(12─13</a:t>
            </a:r>
            <a:r>
              <a:rPr lang="zh-CN" sz="2800" b="1" dirty="0">
                <a:solidFill>
                  <a:schemeClr val="tx1">
                    <a:lumMod val="50000"/>
                  </a:schemeClr>
                </a:solidFill>
                <a:latin typeface="宋体" pitchFamily="2" charset="-122"/>
              </a:rPr>
              <a:t>诗节</a:t>
            </a:r>
            <a:r>
              <a:rPr lang="zh-CN" altLang="zh-CN" sz="2800" b="1" dirty="0">
                <a:solidFill>
                  <a:schemeClr val="tx1">
                    <a:lumMod val="50000"/>
                  </a:schemeClr>
                </a:solidFill>
                <a:latin typeface="宋体" pitchFamily="2" charset="-122"/>
              </a:rPr>
              <a:t>)</a:t>
            </a:r>
          </a:p>
          <a:p>
            <a:pPr eaLnBrk="1" hangingPunct="1">
              <a:lnSpc>
                <a:spcPct val="150000"/>
              </a:lnSpc>
              <a:buFont typeface="Arial" charset="0"/>
              <a:buNone/>
              <a:defRPr/>
            </a:pPr>
            <a:r>
              <a:rPr lang="zh-CN" altLang="zh-CN" sz="2800" b="1" dirty="0">
                <a:solidFill>
                  <a:schemeClr val="tx1">
                    <a:lumMod val="50000"/>
                  </a:schemeClr>
                </a:solidFill>
                <a:latin typeface="宋体" pitchFamily="2" charset="-122"/>
              </a:rPr>
              <a:t>    </a:t>
            </a:r>
            <a:r>
              <a:rPr lang="zh-CN" sz="2800" b="1" dirty="0">
                <a:solidFill>
                  <a:schemeClr val="tx1">
                    <a:lumMod val="50000"/>
                  </a:schemeClr>
                </a:solidFill>
                <a:latin typeface="宋体" pitchFamily="2" charset="-122"/>
              </a:rPr>
              <a:t>诗人呈给大堰河的挽歌 和赞美诗，抒发了对大堰河的怀念和赞美之情。</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364">
                                            <p:txEl>
                                              <p:pRg st="1" end="1"/>
                                            </p:txEl>
                                          </p:spTgt>
                                        </p:tgtEl>
                                        <p:attrNameLst>
                                          <p:attrName>style.visibility</p:attrName>
                                        </p:attrNameLst>
                                      </p:cBhvr>
                                      <p:to>
                                        <p:strVal val="visible"/>
                                      </p:to>
                                    </p:set>
                                    <p:animEffect transition="in" filter="fade">
                                      <p:cBhvr>
                                        <p:cTn id="7" dur="500"/>
                                        <p:tgtEl>
                                          <p:spTgt spid="1536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5364">
                                            <p:txEl>
                                              <p:pRg st="2" end="2"/>
                                            </p:txEl>
                                          </p:spTgt>
                                        </p:tgtEl>
                                        <p:attrNameLst>
                                          <p:attrName>style.visibility</p:attrName>
                                        </p:attrNameLst>
                                      </p:cBhvr>
                                      <p:to>
                                        <p:strVal val="visible"/>
                                      </p:to>
                                    </p:set>
                                    <p:animEffect transition="in" filter="fade">
                                      <p:cBhvr>
                                        <p:cTn id="12" dur="500"/>
                                        <p:tgtEl>
                                          <p:spTgt spid="1536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5364">
                                            <p:txEl>
                                              <p:pRg st="3" end="3"/>
                                            </p:txEl>
                                          </p:spTgt>
                                        </p:tgtEl>
                                        <p:attrNameLst>
                                          <p:attrName>style.visibility</p:attrName>
                                        </p:attrNameLst>
                                      </p:cBhvr>
                                      <p:to>
                                        <p:strVal val="visible"/>
                                      </p:to>
                                    </p:set>
                                    <p:animEffect transition="in" filter="fade">
                                      <p:cBhvr>
                                        <p:cTn id="17" dur="500"/>
                                        <p:tgtEl>
                                          <p:spTgt spid="1536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 Box 4">
            <a:extLst>
              <a:ext uri="{FF2B5EF4-FFF2-40B4-BE49-F238E27FC236}">
                <a16:creationId xmlns:a16="http://schemas.microsoft.com/office/drawing/2014/main" id="{A9A0C27C-D2D4-43F5-905B-0446D6396BF2}"/>
              </a:ext>
            </a:extLst>
          </p:cNvPr>
          <p:cNvSpPr txBox="1">
            <a:spLocks noChangeArrowheads="1"/>
          </p:cNvSpPr>
          <p:nvPr/>
        </p:nvSpPr>
        <p:spPr bwMode="auto">
          <a:xfrm>
            <a:off x="533400" y="1600200"/>
            <a:ext cx="81534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sz="2800" b="1" dirty="0">
                <a:solidFill>
                  <a:schemeClr val="tx1">
                    <a:lumMod val="50000"/>
                  </a:schemeClr>
                </a:solidFill>
                <a:latin typeface="宋体" pitchFamily="2" charset="-122"/>
              </a:rPr>
              <a:t>这首诗各部分表现出作者对大堰河的感情是怎样的？ </a:t>
            </a:r>
            <a:endParaRPr lang="en-US" altLang="zh-CN" sz="2800" b="1" dirty="0">
              <a:solidFill>
                <a:schemeClr val="tx1">
                  <a:lumMod val="50000"/>
                </a:schemeClr>
              </a:solidFill>
              <a:latin typeface="宋体" pitchFamily="2" charset="-122"/>
            </a:endParaRPr>
          </a:p>
          <a:p>
            <a:pPr eaLnBrk="1" hangingPunct="1">
              <a:lnSpc>
                <a:spcPct val="150000"/>
              </a:lnSpc>
              <a:spcBef>
                <a:spcPts val="0"/>
              </a:spcBef>
              <a:buFont typeface="Arial" charset="0"/>
              <a:buNone/>
              <a:defRPr/>
            </a:pPr>
            <a:r>
              <a:rPr lang="zh-CN" altLang="zh-CN" sz="2800" b="1" dirty="0">
                <a:solidFill>
                  <a:schemeClr val="tx1">
                    <a:lumMod val="50000"/>
                  </a:schemeClr>
                </a:solidFill>
                <a:latin typeface="宋体" pitchFamily="2" charset="-122"/>
              </a:rPr>
              <a:t>第一部分(1——3节)怀念与痛掉</a:t>
            </a:r>
          </a:p>
          <a:p>
            <a:pPr eaLnBrk="1" hangingPunct="1">
              <a:lnSpc>
                <a:spcPct val="150000"/>
              </a:lnSpc>
              <a:spcBef>
                <a:spcPts val="0"/>
              </a:spcBef>
              <a:buFont typeface="Arial" charset="0"/>
              <a:buNone/>
              <a:defRPr/>
            </a:pPr>
            <a:r>
              <a:rPr lang="zh-CN" altLang="zh-CN" sz="2800" b="1" dirty="0">
                <a:solidFill>
                  <a:schemeClr val="tx1">
                    <a:lumMod val="50000"/>
                  </a:schemeClr>
                </a:solidFill>
                <a:latin typeface="宋体" pitchFamily="2" charset="-122"/>
              </a:rPr>
              <a:t>第二部分(4——8节)眷念与感激</a:t>
            </a:r>
          </a:p>
          <a:p>
            <a:pPr eaLnBrk="1" hangingPunct="1">
              <a:lnSpc>
                <a:spcPct val="150000"/>
              </a:lnSpc>
              <a:spcBef>
                <a:spcPts val="0"/>
              </a:spcBef>
              <a:buFont typeface="Arial" charset="0"/>
              <a:buNone/>
              <a:defRPr/>
            </a:pPr>
            <a:r>
              <a:rPr lang="zh-CN" altLang="zh-CN" sz="2800" b="1" dirty="0">
                <a:solidFill>
                  <a:schemeClr val="tx1">
                    <a:lumMod val="50000"/>
                  </a:schemeClr>
                </a:solidFill>
                <a:latin typeface="宋体" pitchFamily="2" charset="-122"/>
              </a:rPr>
              <a:t>第三部分(9——11节)同情与控诉</a:t>
            </a:r>
          </a:p>
          <a:p>
            <a:pPr eaLnBrk="1" hangingPunct="1">
              <a:lnSpc>
                <a:spcPct val="150000"/>
              </a:lnSpc>
              <a:spcBef>
                <a:spcPts val="0"/>
              </a:spcBef>
              <a:buFont typeface="Arial" charset="0"/>
              <a:buNone/>
              <a:defRPr/>
            </a:pPr>
            <a:r>
              <a:rPr lang="zh-CN" altLang="zh-CN" sz="2800" b="1" dirty="0">
                <a:solidFill>
                  <a:schemeClr val="tx1">
                    <a:lumMod val="50000"/>
                  </a:schemeClr>
                </a:solidFill>
                <a:latin typeface="宋体" pitchFamily="2" charset="-122"/>
              </a:rPr>
              <a:t>第四部分(12——13节) 讴歌与赞美</a:t>
            </a:r>
          </a:p>
        </p:txBody>
      </p:sp>
      <p:sp>
        <p:nvSpPr>
          <p:cNvPr id="17413" name="Text Box 5">
            <a:extLst>
              <a:ext uri="{FF2B5EF4-FFF2-40B4-BE49-F238E27FC236}">
                <a16:creationId xmlns:a16="http://schemas.microsoft.com/office/drawing/2014/main" id="{54D654AD-FC0C-4934-9D63-C4FA0436A5E7}"/>
              </a:ext>
            </a:extLst>
          </p:cNvPr>
          <p:cNvSpPr txBox="1">
            <a:spLocks noChangeArrowheads="1"/>
          </p:cNvSpPr>
          <p:nvPr/>
        </p:nvSpPr>
        <p:spPr bwMode="auto">
          <a:xfrm>
            <a:off x="3733800" y="685800"/>
            <a:ext cx="1752600" cy="523875"/>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spcBef>
                <a:spcPct val="50000"/>
              </a:spcBef>
              <a:defRPr/>
            </a:pPr>
            <a:r>
              <a:rPr lang="zh-CN" sz="2800" b="1" dirty="0">
                <a:solidFill>
                  <a:schemeClr val="tx1">
                    <a:lumMod val="50000"/>
                  </a:schemeClr>
                </a:solidFill>
                <a:latin typeface="黑体" pitchFamily="49" charset="-122"/>
                <a:ea typeface="黑体" pitchFamily="49" charset="-122"/>
              </a:rPr>
              <a:t>体会情感</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6388">
                                            <p:txEl>
                                              <p:pRg st="1" end="1"/>
                                            </p:txEl>
                                          </p:spTgt>
                                        </p:tgtEl>
                                        <p:attrNameLst>
                                          <p:attrName>style.visibility</p:attrName>
                                        </p:attrNameLst>
                                      </p:cBhvr>
                                      <p:to>
                                        <p:strVal val="visible"/>
                                      </p:to>
                                    </p:set>
                                    <p:animEffect transition="in" filter="fade">
                                      <p:cBhvr>
                                        <p:cTn id="7" dur="500"/>
                                        <p:tgtEl>
                                          <p:spTgt spid="16388">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388">
                                            <p:txEl>
                                              <p:pRg st="2" end="2"/>
                                            </p:txEl>
                                          </p:spTgt>
                                        </p:tgtEl>
                                        <p:attrNameLst>
                                          <p:attrName>style.visibility</p:attrName>
                                        </p:attrNameLst>
                                      </p:cBhvr>
                                      <p:to>
                                        <p:strVal val="visible"/>
                                      </p:to>
                                    </p:set>
                                    <p:animEffect transition="in" filter="fade">
                                      <p:cBhvr>
                                        <p:cTn id="10" dur="500"/>
                                        <p:tgtEl>
                                          <p:spTgt spid="16388">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388">
                                            <p:txEl>
                                              <p:pRg st="3" end="3"/>
                                            </p:txEl>
                                          </p:spTgt>
                                        </p:tgtEl>
                                        <p:attrNameLst>
                                          <p:attrName>style.visibility</p:attrName>
                                        </p:attrNameLst>
                                      </p:cBhvr>
                                      <p:to>
                                        <p:strVal val="visible"/>
                                      </p:to>
                                    </p:set>
                                    <p:animEffect transition="in" filter="fade">
                                      <p:cBhvr>
                                        <p:cTn id="13" dur="500"/>
                                        <p:tgtEl>
                                          <p:spTgt spid="16388">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6388">
                                            <p:txEl>
                                              <p:pRg st="4" end="4"/>
                                            </p:txEl>
                                          </p:spTgt>
                                        </p:tgtEl>
                                        <p:attrNameLst>
                                          <p:attrName>style.visibility</p:attrName>
                                        </p:attrNameLst>
                                      </p:cBhvr>
                                      <p:to>
                                        <p:strVal val="visible"/>
                                      </p:to>
                                    </p:set>
                                    <p:animEffect transition="in" filter="fade">
                                      <p:cBhvr>
                                        <p:cTn id="16" dur="500"/>
                                        <p:tgtEl>
                                          <p:spTgt spid="1638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3">
            <a:extLst>
              <a:ext uri="{FF2B5EF4-FFF2-40B4-BE49-F238E27FC236}">
                <a16:creationId xmlns:a16="http://schemas.microsoft.com/office/drawing/2014/main" id="{1EDA9DDD-9156-4557-9996-B54E69B30C9E}"/>
              </a:ext>
            </a:extLst>
          </p:cNvPr>
          <p:cNvSpPr txBox="1">
            <a:spLocks noChangeArrowheads="1"/>
          </p:cNvSpPr>
          <p:nvPr/>
        </p:nvSpPr>
        <p:spPr bwMode="auto">
          <a:xfrm>
            <a:off x="3733800" y="811213"/>
            <a:ext cx="1752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buFont typeface="Arial" charset="0"/>
              <a:buNone/>
              <a:defRPr/>
            </a:pPr>
            <a:r>
              <a:rPr lang="zh-CN" sz="2800" b="1" dirty="0">
                <a:solidFill>
                  <a:schemeClr val="tx1">
                    <a:lumMod val="50000"/>
                  </a:schemeClr>
                </a:solidFill>
                <a:latin typeface="黑体" pitchFamily="49" charset="-122"/>
                <a:ea typeface="黑体" pitchFamily="49" charset="-122"/>
              </a:rPr>
              <a:t>人物分析</a:t>
            </a:r>
          </a:p>
        </p:txBody>
      </p:sp>
      <p:sp>
        <p:nvSpPr>
          <p:cNvPr id="17412" name="Text Box 4">
            <a:extLst>
              <a:ext uri="{FF2B5EF4-FFF2-40B4-BE49-F238E27FC236}">
                <a16:creationId xmlns:a16="http://schemas.microsoft.com/office/drawing/2014/main" id="{EAF7C285-AA9B-42AE-94AA-70A5785C3AD5}"/>
              </a:ext>
            </a:extLst>
          </p:cNvPr>
          <p:cNvSpPr txBox="1">
            <a:spLocks noChangeArrowheads="1"/>
          </p:cNvSpPr>
          <p:nvPr/>
        </p:nvSpPr>
        <p:spPr bwMode="auto">
          <a:xfrm>
            <a:off x="476250" y="1427163"/>
            <a:ext cx="8305800"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sz="2800" b="1" dirty="0">
                <a:solidFill>
                  <a:schemeClr val="tx1">
                    <a:lumMod val="50000"/>
                  </a:schemeClr>
                </a:solidFill>
                <a:latin typeface="宋体" pitchFamily="2" charset="-122"/>
              </a:rPr>
              <a:t>问题一：诗歌的前两节写了有关大堰河的哪些内容？</a:t>
            </a:r>
            <a:r>
              <a:rPr lang="zh-CN" altLang="zh-CN" sz="2800" b="1" dirty="0">
                <a:solidFill>
                  <a:schemeClr val="tx1">
                    <a:lumMod val="50000"/>
                  </a:schemeClr>
                </a:solidFill>
                <a:latin typeface="宋体" pitchFamily="2" charset="-122"/>
              </a:rPr>
              <a:t> </a:t>
            </a:r>
            <a:endParaRPr lang="en-US" altLang="zh-CN" sz="2800" b="1" dirty="0">
              <a:solidFill>
                <a:schemeClr val="tx1">
                  <a:lumMod val="50000"/>
                </a:schemeClr>
              </a:solidFill>
              <a:latin typeface="宋体" pitchFamily="2" charset="-122"/>
            </a:endParaRPr>
          </a:p>
          <a:p>
            <a:pPr eaLnBrk="1" hangingPunct="1">
              <a:lnSpc>
                <a:spcPct val="150000"/>
              </a:lnSpc>
              <a:spcBef>
                <a:spcPts val="0"/>
              </a:spcBef>
              <a:buFont typeface="Arial" charset="0"/>
              <a:buNone/>
              <a:defRPr/>
            </a:pPr>
            <a:r>
              <a:rPr lang="zh-CN" altLang="zh-CN" sz="2800" b="1" dirty="0">
                <a:solidFill>
                  <a:schemeClr val="accent2"/>
                </a:solidFill>
                <a:latin typeface="宋体" pitchFamily="2" charset="-122"/>
              </a:rPr>
              <a:t>大堰河连名字姓氏也没有，以她村庄的名字作名字，大堰河又是一个童养媳，后来又是我的保姆，在养活地主儿子的前提下养活自己。是生活在社会最底层的农村妇女的典型。</a:t>
            </a:r>
            <a:endParaRPr lang="zh-CN" sz="2800" b="1" dirty="0">
              <a:solidFill>
                <a:srgbClr val="660033"/>
              </a:solidFill>
              <a:latin typeface="宋体" pitchFamily="2" charset="-122"/>
            </a:endParaRPr>
          </a:p>
        </p:txBody>
      </p:sp>
      <p:pic>
        <p:nvPicPr>
          <p:cNvPr id="28676" name="Picture 7" descr="314754[1]">
            <a:extLst>
              <a:ext uri="{FF2B5EF4-FFF2-40B4-BE49-F238E27FC236}">
                <a16:creationId xmlns:a16="http://schemas.microsoft.com/office/drawing/2014/main" id="{953E7D23-47CC-4444-9081-8E0FABA06E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4562475"/>
            <a:ext cx="2133600" cy="1676400"/>
          </a:xfrm>
          <a:prstGeom prst="rect">
            <a:avLst/>
          </a:prstGeom>
          <a:noFill/>
          <a:ln w="9525">
            <a:solidFill>
              <a:srgbClr val="660033"/>
            </a:solidFill>
            <a:miter lim="800000"/>
            <a:headEnd/>
            <a:tailEnd/>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7412">
                                            <p:txEl>
                                              <p:pRg st="1" end="1"/>
                                            </p:txEl>
                                          </p:spTgt>
                                        </p:tgtEl>
                                        <p:attrNameLst>
                                          <p:attrName>style.visibility</p:attrName>
                                        </p:attrNameLst>
                                      </p:cBhvr>
                                      <p:to>
                                        <p:strVal val="visible"/>
                                      </p:to>
                                    </p:set>
                                    <p:animEffect transition="in" filter="fade">
                                      <p:cBhvr>
                                        <p:cTn id="7" dur="500"/>
                                        <p:tgtEl>
                                          <p:spTgt spid="174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4">
            <a:extLst>
              <a:ext uri="{FF2B5EF4-FFF2-40B4-BE49-F238E27FC236}">
                <a16:creationId xmlns:a16="http://schemas.microsoft.com/office/drawing/2014/main" id="{D6BDE9FD-161E-4D91-AC8D-8F314E3B7BCC}"/>
              </a:ext>
            </a:extLst>
          </p:cNvPr>
          <p:cNvSpPr txBox="1">
            <a:spLocks noChangeArrowheads="1"/>
          </p:cNvSpPr>
          <p:nvPr/>
        </p:nvSpPr>
        <p:spPr bwMode="auto">
          <a:xfrm>
            <a:off x="457200" y="838200"/>
            <a:ext cx="8382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sz="2800" b="1" dirty="0">
                <a:solidFill>
                  <a:schemeClr val="tx1">
                    <a:lumMod val="50000"/>
                  </a:schemeClr>
                </a:solidFill>
                <a:latin typeface="宋体" pitchFamily="2" charset="-122"/>
              </a:rPr>
              <a:t>问题二：第三诗节写了什么内容？在诗中有什么作用？</a:t>
            </a:r>
            <a:endParaRPr lang="en-US" altLang="zh-CN" sz="2800" b="1" dirty="0">
              <a:solidFill>
                <a:schemeClr val="tx1">
                  <a:lumMod val="50000"/>
                </a:schemeClr>
              </a:solidFill>
              <a:latin typeface="宋体" pitchFamily="2" charset="-122"/>
            </a:endParaRPr>
          </a:p>
          <a:p>
            <a:pPr eaLnBrk="1" hangingPunct="1">
              <a:lnSpc>
                <a:spcPct val="150000"/>
              </a:lnSpc>
              <a:spcBef>
                <a:spcPts val="0"/>
              </a:spcBef>
              <a:buFont typeface="Arial" charset="0"/>
              <a:buNone/>
              <a:defRPr/>
            </a:pPr>
            <a:r>
              <a:rPr lang="en-US" altLang="zh-CN" sz="2800" b="1" dirty="0">
                <a:solidFill>
                  <a:schemeClr val="accent2"/>
                </a:solidFill>
                <a:latin typeface="宋体" pitchFamily="2" charset="-122"/>
              </a:rPr>
              <a:t>    </a:t>
            </a:r>
            <a:r>
              <a:rPr lang="zh-CN" altLang="zh-CN" sz="2800" b="1" dirty="0">
                <a:solidFill>
                  <a:schemeClr val="accent2"/>
                </a:solidFill>
                <a:latin typeface="宋体" pitchFamily="2" charset="-122"/>
              </a:rPr>
              <a:t>被雪压着草盖着的的坟墓、关闭了的故居檐头的枯死的瓦菲、被典押了的一丈平方的园地、门前的长满了青苔的石椅，全是冷色调的。</a:t>
            </a:r>
          </a:p>
          <a:p>
            <a:pPr eaLnBrk="1" hangingPunct="1">
              <a:lnSpc>
                <a:spcPct val="150000"/>
              </a:lnSpc>
              <a:spcBef>
                <a:spcPts val="0"/>
              </a:spcBef>
              <a:buFont typeface="Arial" charset="0"/>
              <a:buNone/>
              <a:defRPr/>
            </a:pPr>
            <a:r>
              <a:rPr lang="zh-CN" altLang="zh-CN" sz="2800" b="1" dirty="0">
                <a:solidFill>
                  <a:schemeClr val="accent2"/>
                </a:solidFill>
                <a:latin typeface="宋体" pitchFamily="2" charset="-122"/>
              </a:rPr>
              <a:t>    这些景物构成了孤独、凄凉、冷落的景象，烘托出压抑而悲凉的氛围，暗示大堰河生前的贫困和死后的寂寞，为全诗罩上一层悲剧性色彩。</a:t>
            </a:r>
            <a:endParaRPr lang="zh-CN" sz="2800" b="1" dirty="0">
              <a:solidFill>
                <a:srgbClr val="660033"/>
              </a:solidFill>
              <a:latin typeface="宋体" pitchFamily="2" charset="-122"/>
            </a:endParaRP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8436">
                                            <p:txEl>
                                              <p:pRg st="1" end="1"/>
                                            </p:txEl>
                                          </p:spTgt>
                                        </p:tgtEl>
                                        <p:attrNameLst>
                                          <p:attrName>style.visibility</p:attrName>
                                        </p:attrNameLst>
                                      </p:cBhvr>
                                      <p:to>
                                        <p:strVal val="visible"/>
                                      </p:to>
                                    </p:set>
                                    <p:animEffect transition="in" filter="fade">
                                      <p:cBhvr>
                                        <p:cTn id="7" dur="500"/>
                                        <p:tgtEl>
                                          <p:spTgt spid="1843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436">
                                            <p:txEl>
                                              <p:pRg st="2" end="2"/>
                                            </p:txEl>
                                          </p:spTgt>
                                        </p:tgtEl>
                                        <p:attrNameLst>
                                          <p:attrName>style.visibility</p:attrName>
                                        </p:attrNameLst>
                                      </p:cBhvr>
                                      <p:to>
                                        <p:strVal val="visible"/>
                                      </p:to>
                                    </p:set>
                                    <p:animEffect transition="in" filter="fade">
                                      <p:cBhvr>
                                        <p:cTn id="10" dur="500"/>
                                        <p:tgtEl>
                                          <p:spTgt spid="184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ext Box 5">
            <a:extLst>
              <a:ext uri="{FF2B5EF4-FFF2-40B4-BE49-F238E27FC236}">
                <a16:creationId xmlns:a16="http://schemas.microsoft.com/office/drawing/2014/main" id="{EE7906A3-7D27-42BF-A447-B7D3427E49B7}"/>
              </a:ext>
            </a:extLst>
          </p:cNvPr>
          <p:cNvSpPr txBox="1">
            <a:spLocks noChangeArrowheads="1"/>
          </p:cNvSpPr>
          <p:nvPr/>
        </p:nvSpPr>
        <p:spPr bwMode="auto">
          <a:xfrm>
            <a:off x="533400" y="912813"/>
            <a:ext cx="80772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sz="2800" b="1" dirty="0">
                <a:solidFill>
                  <a:schemeClr val="tx1">
                    <a:lumMod val="50000"/>
                  </a:schemeClr>
                </a:solidFill>
                <a:latin typeface="宋体" pitchFamily="2" charset="-122"/>
              </a:rPr>
              <a:t>问题三：第四到第八节诗中哪些内容表现出大堰河对乳儿深沉的爱？这部分塑造了一个怎样的大堰河形象？</a:t>
            </a:r>
            <a:endParaRPr lang="en-US" altLang="zh-CN" sz="2800" b="1" dirty="0">
              <a:solidFill>
                <a:schemeClr val="accent2"/>
              </a:solidFill>
              <a:latin typeface="宋体" pitchFamily="2" charset="-122"/>
            </a:endParaRPr>
          </a:p>
          <a:p>
            <a:pPr eaLnBrk="1" hangingPunct="1">
              <a:lnSpc>
                <a:spcPct val="150000"/>
              </a:lnSpc>
              <a:spcBef>
                <a:spcPts val="0"/>
              </a:spcBef>
              <a:buFont typeface="Arial" charset="0"/>
              <a:buNone/>
              <a:defRPr/>
            </a:pPr>
            <a:r>
              <a:rPr lang="en-US" altLang="zh-CN" sz="2800" b="1" dirty="0">
                <a:solidFill>
                  <a:schemeClr val="accent2"/>
                </a:solidFill>
                <a:latin typeface="宋体" pitchFamily="2" charset="-122"/>
              </a:rPr>
              <a:t>    </a:t>
            </a:r>
            <a:r>
              <a:rPr lang="zh-CN" altLang="zh-CN" sz="2800" b="1" dirty="0">
                <a:solidFill>
                  <a:schemeClr val="accent2"/>
                </a:solidFill>
                <a:latin typeface="宋体" pitchFamily="2" charset="-122"/>
              </a:rPr>
              <a:t>第四节中作者用八个生活细节一方面具体地铺叙了大堰河的极度贫穷和繁重的家务劳动，另一方面表明大堰河无时无刻不在关心照料养乳儿，时时给他以温暖, 处处给他以爱抚。</a:t>
            </a:r>
            <a:endParaRPr lang="zh-CN" sz="2800" b="1" dirty="0">
              <a:solidFill>
                <a:schemeClr val="tx1">
                  <a:lumMod val="50000"/>
                </a:schemeClr>
              </a:solidFill>
              <a:latin typeface="宋体" pitchFamily="2" charset="-122"/>
            </a:endParaRP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61">
                                            <p:txEl>
                                              <p:pRg st="1" end="1"/>
                                            </p:txEl>
                                          </p:spTgt>
                                        </p:tgtEl>
                                        <p:attrNameLst>
                                          <p:attrName>style.visibility</p:attrName>
                                        </p:attrNameLst>
                                      </p:cBhvr>
                                      <p:to>
                                        <p:strVal val="visible"/>
                                      </p:to>
                                    </p:set>
                                    <p:animEffect transition="in" filter="fade">
                                      <p:cBhvr>
                                        <p:cTn id="7" dur="500"/>
                                        <p:tgtEl>
                                          <p:spTgt spid="1946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Text Box 6">
            <a:extLst>
              <a:ext uri="{FF2B5EF4-FFF2-40B4-BE49-F238E27FC236}">
                <a16:creationId xmlns:a16="http://schemas.microsoft.com/office/drawing/2014/main" id="{0E8ED914-D996-4C6B-BCC7-46C7486CA3C1}"/>
              </a:ext>
            </a:extLst>
          </p:cNvPr>
          <p:cNvSpPr txBox="1">
            <a:spLocks noChangeArrowheads="1"/>
          </p:cNvSpPr>
          <p:nvPr/>
        </p:nvSpPr>
        <p:spPr bwMode="auto">
          <a:xfrm>
            <a:off x="533400" y="809625"/>
            <a:ext cx="8229600"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800" b="1">
                <a:solidFill>
                  <a:schemeClr val="accent2"/>
                </a:solidFill>
                <a:latin typeface="宋体" panose="02010600030101010101" pitchFamily="2" charset="-122"/>
              </a:rPr>
              <a:t>    第五节是淡笔点染，侧面烘托。用设问句“大堰河，你为什么要哭？”间接地表现出她对乳儿离开的依依不舍和对乳儿内心的疼爱。</a:t>
            </a:r>
            <a:endParaRPr lang="en-US" altLang="zh-CN" sz="2800" b="1">
              <a:solidFill>
                <a:schemeClr val="accent2"/>
              </a:solidFill>
              <a:latin typeface="宋体" panose="02010600030101010101" pitchFamily="2" charset="-122"/>
            </a:endParaRPr>
          </a:p>
          <a:p>
            <a:pPr eaLnBrk="1" hangingPunct="1">
              <a:lnSpc>
                <a:spcPct val="150000"/>
              </a:lnSpc>
            </a:pPr>
            <a:r>
              <a:rPr lang="en-US" altLang="zh-CN" sz="2800" b="1">
                <a:solidFill>
                  <a:schemeClr val="accent2"/>
                </a:solidFill>
                <a:latin typeface="宋体" panose="02010600030101010101" pitchFamily="2" charset="-122"/>
              </a:rPr>
              <a:t>    </a:t>
            </a:r>
            <a:r>
              <a:rPr lang="zh-CN" altLang="zh-CN" sz="2800" b="1">
                <a:solidFill>
                  <a:schemeClr val="accent2"/>
                </a:solidFill>
                <a:latin typeface="宋体" panose="02010600030101010101" pitchFamily="2" charset="-122"/>
              </a:rPr>
              <a:t>第六节跟第四节形成一种强烈的对比：第四节说在大堰河家虽然物质条件很差,但有的是深挚的爱。第六节从住、吃、穿三方面说明虽然物质条件很优裕，但自己感到陌生、忸怩不安精神上极其痛苦。通过对比，反衬出大堰河家中虽然贫穷却充满欢乐充满爱</a:t>
            </a:r>
            <a:r>
              <a:rPr lang="zh-CN" altLang="en-US" sz="2800" b="1">
                <a:solidFill>
                  <a:schemeClr val="accent2"/>
                </a:solidFill>
                <a:latin typeface="宋体" panose="02010600030101010101" pitchFamily="2" charset="-122"/>
              </a:rPr>
              <a:t>。</a:t>
            </a:r>
            <a:r>
              <a:rPr lang="zh-CN" altLang="zh-CN" sz="2800" b="1">
                <a:solidFill>
                  <a:schemeClr val="accent2"/>
                </a:solidFill>
                <a:latin typeface="宋体" panose="02010600030101010101" pitchFamily="2" charset="-122"/>
              </a:rPr>
              <a:t> </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1510">
                                            <p:txEl>
                                              <p:pRg st="1" end="1"/>
                                            </p:txEl>
                                          </p:spTgt>
                                        </p:tgtEl>
                                        <p:attrNameLst>
                                          <p:attrName>style.visibility</p:attrName>
                                        </p:attrNameLst>
                                      </p:cBhvr>
                                      <p:to>
                                        <p:strVal val="visible"/>
                                      </p:to>
                                    </p:set>
                                    <p:animEffect transition="in" filter="fade">
                                      <p:cBhvr>
                                        <p:cTn id="7" dur="500"/>
                                        <p:tgtEl>
                                          <p:spTgt spid="215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3">
            <a:extLst>
              <a:ext uri="{FF2B5EF4-FFF2-40B4-BE49-F238E27FC236}">
                <a16:creationId xmlns:a16="http://schemas.microsoft.com/office/drawing/2014/main" id="{7CDC9F22-5423-4115-9F7B-4DD8ADE31930}"/>
              </a:ext>
            </a:extLst>
          </p:cNvPr>
          <p:cNvSpPr txBox="1">
            <a:spLocks noChangeArrowheads="1"/>
          </p:cNvSpPr>
          <p:nvPr/>
        </p:nvSpPr>
        <p:spPr bwMode="auto">
          <a:xfrm>
            <a:off x="457200" y="1447800"/>
            <a:ext cx="8229600" cy="386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buFont typeface="Arial" charset="0"/>
              <a:buNone/>
              <a:defRPr/>
            </a:pPr>
            <a:r>
              <a:rPr lang="zh-CN" altLang="zh-CN" sz="2800" b="1">
                <a:solidFill>
                  <a:schemeClr val="tx1">
                    <a:lumMod val="50000"/>
                  </a:schemeClr>
                </a:solidFill>
                <a:latin typeface="宋体" pitchFamily="2" charset="-122"/>
              </a:rPr>
              <a:t>1</a:t>
            </a:r>
            <a:r>
              <a:rPr lang="en-US" altLang="zh-CN" sz="2800" b="1">
                <a:solidFill>
                  <a:schemeClr val="tx1">
                    <a:lumMod val="50000"/>
                  </a:schemeClr>
                </a:solidFill>
                <a:latin typeface="宋体" pitchFamily="2" charset="-122"/>
              </a:rPr>
              <a:t>.</a:t>
            </a:r>
            <a:r>
              <a:rPr lang="zh-CN" sz="2800" b="1">
                <a:solidFill>
                  <a:schemeClr val="tx1">
                    <a:lumMod val="50000"/>
                  </a:schemeClr>
                </a:solidFill>
                <a:latin typeface="宋体" pitchFamily="2" charset="-122"/>
              </a:rPr>
              <a:t>反复</a:t>
            </a:r>
            <a:r>
              <a:rPr lang="zh-CN" sz="2800" b="1" dirty="0">
                <a:solidFill>
                  <a:schemeClr val="tx1">
                    <a:lumMod val="50000"/>
                  </a:schemeClr>
                </a:solidFill>
                <a:latin typeface="宋体" pitchFamily="2" charset="-122"/>
              </a:rPr>
              <a:t>朗读，体会诗歌真挚的感情。</a:t>
            </a:r>
          </a:p>
          <a:p>
            <a:pPr eaLnBrk="1" hangingPunct="1">
              <a:lnSpc>
                <a:spcPct val="150000"/>
              </a:lnSpc>
              <a:buFont typeface="Arial" charset="0"/>
              <a:buNone/>
              <a:defRPr/>
            </a:pPr>
            <a:r>
              <a:rPr lang="zh-CN" altLang="zh-CN" sz="2800" b="1">
                <a:solidFill>
                  <a:schemeClr val="tx1">
                    <a:lumMod val="50000"/>
                  </a:schemeClr>
                </a:solidFill>
                <a:latin typeface="宋体" pitchFamily="2" charset="-122"/>
              </a:rPr>
              <a:t>2</a:t>
            </a:r>
            <a:r>
              <a:rPr lang="en-US" altLang="zh-CN" sz="2800" b="1">
                <a:solidFill>
                  <a:schemeClr val="tx1">
                    <a:lumMod val="50000"/>
                  </a:schemeClr>
                </a:solidFill>
                <a:latin typeface="宋体" pitchFamily="2" charset="-122"/>
              </a:rPr>
              <a:t>.</a:t>
            </a:r>
            <a:r>
              <a:rPr lang="zh-CN" sz="2800" b="1">
                <a:solidFill>
                  <a:schemeClr val="tx1">
                    <a:lumMod val="50000"/>
                  </a:schemeClr>
                </a:solidFill>
                <a:latin typeface="宋体" pitchFamily="2" charset="-122"/>
              </a:rPr>
              <a:t>理</a:t>
            </a:r>
            <a:r>
              <a:rPr lang="zh-CN" sz="2800" b="1" dirty="0">
                <a:solidFill>
                  <a:schemeClr val="tx1">
                    <a:lumMod val="50000"/>
                  </a:schemeClr>
                </a:solidFill>
                <a:latin typeface="宋体" pitchFamily="2" charset="-122"/>
              </a:rPr>
              <a:t>清本诗结构，把握诗人感情和思路的发展，体会他对大堰河的一片深情。</a:t>
            </a:r>
            <a:endParaRPr lang="en-US" altLang="zh-CN" sz="2800" b="1" dirty="0">
              <a:solidFill>
                <a:schemeClr val="tx1">
                  <a:lumMod val="50000"/>
                </a:schemeClr>
              </a:solidFill>
              <a:latin typeface="宋体" pitchFamily="2" charset="-122"/>
            </a:endParaRPr>
          </a:p>
          <a:p>
            <a:pPr eaLnBrk="1" hangingPunct="1">
              <a:lnSpc>
                <a:spcPct val="150000"/>
              </a:lnSpc>
              <a:buFont typeface="Arial" charset="0"/>
              <a:buNone/>
              <a:defRPr/>
            </a:pPr>
            <a:r>
              <a:rPr lang="zh-CN" altLang="zh-CN" sz="2800" b="1">
                <a:solidFill>
                  <a:schemeClr val="tx1">
                    <a:lumMod val="50000"/>
                  </a:schemeClr>
                </a:solidFill>
                <a:latin typeface="宋体" pitchFamily="2" charset="-122"/>
              </a:rPr>
              <a:t>3</a:t>
            </a:r>
            <a:r>
              <a:rPr lang="en-US" altLang="zh-CN" sz="2800" b="1">
                <a:solidFill>
                  <a:schemeClr val="tx1">
                    <a:lumMod val="50000"/>
                  </a:schemeClr>
                </a:solidFill>
                <a:latin typeface="宋体" pitchFamily="2" charset="-122"/>
              </a:rPr>
              <a:t>.</a:t>
            </a:r>
            <a:r>
              <a:rPr lang="zh-CN" altLang="zh-CN" sz="2800" b="1">
                <a:solidFill>
                  <a:schemeClr val="tx1">
                    <a:lumMod val="50000"/>
                  </a:schemeClr>
                </a:solidFill>
                <a:latin typeface="宋体" pitchFamily="2" charset="-122"/>
              </a:rPr>
              <a:t>把握</a:t>
            </a:r>
            <a:r>
              <a:rPr lang="zh-CN" altLang="zh-CN" sz="2800" b="1" dirty="0">
                <a:solidFill>
                  <a:schemeClr val="tx1">
                    <a:lumMod val="50000"/>
                  </a:schemeClr>
                </a:solidFill>
                <a:latin typeface="宋体" pitchFamily="2" charset="-122"/>
              </a:rPr>
              <a:t>大堰河的形象，体会诗人对劳动妇女的讴歌，对黑暗社会的诅咒和揭露。</a:t>
            </a:r>
          </a:p>
          <a:p>
            <a:pPr eaLnBrk="1" hangingPunct="1">
              <a:lnSpc>
                <a:spcPct val="150000"/>
              </a:lnSpc>
              <a:buFont typeface="Arial" charset="0"/>
              <a:buNone/>
              <a:defRPr/>
            </a:pPr>
            <a:r>
              <a:rPr lang="zh-CN" altLang="zh-CN" sz="2800" b="1">
                <a:solidFill>
                  <a:schemeClr val="tx1">
                    <a:lumMod val="50000"/>
                  </a:schemeClr>
                </a:solidFill>
                <a:latin typeface="宋体" pitchFamily="2" charset="-122"/>
              </a:rPr>
              <a:t>4</a:t>
            </a:r>
            <a:r>
              <a:rPr lang="en-US" altLang="zh-CN" sz="2800" b="1">
                <a:solidFill>
                  <a:schemeClr val="tx1">
                    <a:lumMod val="50000"/>
                  </a:schemeClr>
                </a:solidFill>
                <a:latin typeface="宋体" pitchFamily="2" charset="-122"/>
              </a:rPr>
              <a:t>.</a:t>
            </a:r>
            <a:r>
              <a:rPr lang="zh-CN" altLang="zh-CN" sz="2800" b="1">
                <a:solidFill>
                  <a:schemeClr val="tx1">
                    <a:lumMod val="50000"/>
                  </a:schemeClr>
                </a:solidFill>
                <a:latin typeface="宋体" pitchFamily="2" charset="-122"/>
              </a:rPr>
              <a:t>品味</a:t>
            </a:r>
            <a:r>
              <a:rPr lang="zh-CN" altLang="zh-CN" sz="2800" b="1" dirty="0">
                <a:solidFill>
                  <a:schemeClr val="tx1">
                    <a:lumMod val="50000"/>
                  </a:schemeClr>
                </a:solidFill>
                <a:latin typeface="宋体" pitchFamily="2" charset="-122"/>
              </a:rPr>
              <a:t>诗歌语言，培养学生的诗歌鉴赏能力。</a:t>
            </a:r>
          </a:p>
        </p:txBody>
      </p:sp>
      <p:sp>
        <p:nvSpPr>
          <p:cNvPr id="4101" name="Text Box 5">
            <a:extLst>
              <a:ext uri="{FF2B5EF4-FFF2-40B4-BE49-F238E27FC236}">
                <a16:creationId xmlns:a16="http://schemas.microsoft.com/office/drawing/2014/main" id="{FCAA12ED-161B-4A5D-AF46-06D10A54CF62}"/>
              </a:ext>
            </a:extLst>
          </p:cNvPr>
          <p:cNvSpPr txBox="1">
            <a:spLocks noChangeArrowheads="1"/>
          </p:cNvSpPr>
          <p:nvPr/>
        </p:nvSpPr>
        <p:spPr bwMode="auto">
          <a:xfrm>
            <a:off x="3810000" y="685800"/>
            <a:ext cx="1676400" cy="523875"/>
          </a:xfrm>
          <a:prstGeom prst="rect">
            <a:avLst/>
          </a:prstGeom>
          <a:noFill/>
          <a:ln w="9525">
            <a:noFill/>
            <a:miter lim="800000"/>
            <a:headEnd/>
            <a:tailEnd/>
          </a:ln>
          <a:effectLst>
            <a:outerShdw dist="107763" dir="8100000" algn="ctr" rotWithShape="0">
              <a:schemeClr val="bg2">
                <a:alpha val="50000"/>
              </a:schemeClr>
            </a:outerShdw>
          </a:effectLst>
        </p:spPr>
        <p:txBody>
          <a:bodyPr>
            <a:spAutoFit/>
          </a:bodyPr>
          <a:lstStyle/>
          <a:p>
            <a:pPr>
              <a:spcBef>
                <a:spcPct val="50000"/>
              </a:spcBef>
              <a:defRPr/>
            </a:pPr>
            <a:r>
              <a:rPr lang="zh-CN" sz="2800" b="1" dirty="0">
                <a:solidFill>
                  <a:schemeClr val="tx1">
                    <a:lumMod val="50000"/>
                  </a:schemeClr>
                </a:solidFill>
                <a:latin typeface="黑体" pitchFamily="49" charset="-122"/>
                <a:ea typeface="黑体" pitchFamily="49" charset="-122"/>
              </a:rPr>
              <a:t>学习目标</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6">
            <a:extLst>
              <a:ext uri="{FF2B5EF4-FFF2-40B4-BE49-F238E27FC236}">
                <a16:creationId xmlns:a16="http://schemas.microsoft.com/office/drawing/2014/main" id="{C3434F72-7017-47D5-8CE4-5D076902C380}"/>
              </a:ext>
            </a:extLst>
          </p:cNvPr>
          <p:cNvSpPr txBox="1">
            <a:spLocks noChangeArrowheads="1"/>
          </p:cNvSpPr>
          <p:nvPr/>
        </p:nvSpPr>
        <p:spPr bwMode="auto">
          <a:xfrm>
            <a:off x="609600" y="990600"/>
            <a:ext cx="79248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800" b="1">
                <a:solidFill>
                  <a:schemeClr val="accent2"/>
                </a:solidFill>
                <a:latin typeface="宋体" panose="02010600030101010101" pitchFamily="2" charset="-122"/>
              </a:rPr>
              <a:t>    第七节用了六个排比句，描写大堰河不论冬夏寒暑，年复一年地承担着如此繁重的劳动：洗衣、做菜、喂猪、熬汤、……但又始终含着笑，这突出了她勤劳、淳朴、宽厚、善良、本份，为能够和乳儿在一起而笑，这种爱是超越了功利关系的伟大而无私的爱，真正的母爱。</a:t>
            </a:r>
          </a:p>
        </p:txBody>
      </p:sp>
    </p:spTree>
  </p:cSld>
  <p:clrMapOvr>
    <a:masterClrMapping/>
  </p:clrMapOvr>
  <p:transition advTm="10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Text Box 6">
            <a:extLst>
              <a:ext uri="{FF2B5EF4-FFF2-40B4-BE49-F238E27FC236}">
                <a16:creationId xmlns:a16="http://schemas.microsoft.com/office/drawing/2014/main" id="{F3886A99-8348-4C80-B420-080D50CD7168}"/>
              </a:ext>
            </a:extLst>
          </p:cNvPr>
          <p:cNvSpPr txBox="1">
            <a:spLocks noChangeArrowheads="1"/>
          </p:cNvSpPr>
          <p:nvPr/>
        </p:nvSpPr>
        <p:spPr bwMode="auto">
          <a:xfrm>
            <a:off x="309563" y="914400"/>
            <a:ext cx="84582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800" b="1">
                <a:solidFill>
                  <a:schemeClr val="accent2"/>
                </a:solidFill>
                <a:latin typeface="宋体" panose="02010600030101010101" pitchFamily="2" charset="-122"/>
              </a:rPr>
              <a:t>    第八节，又一次正面写大堰河对乳儿挚真的爱，在年节里，大堰河为了她的乳儿“忙着切那冬米的糖”把他乳儿画的关云长贴在灶边的墙上，对她邻居夸奖她的乳儿… …大堰河对她乳儿的爱深切真挚，就连梦中也念念不忘！</a:t>
            </a:r>
            <a:r>
              <a:rPr lang="en-US" altLang="zh-CN" sz="2800" b="1">
                <a:solidFill>
                  <a:schemeClr val="accent2"/>
                </a:solidFill>
                <a:latin typeface="宋体" panose="02010600030101010101" pitchFamily="2" charset="-122"/>
              </a:rPr>
              <a:t>   </a:t>
            </a:r>
          </a:p>
          <a:p>
            <a:pPr eaLnBrk="1" hangingPunct="1">
              <a:lnSpc>
                <a:spcPct val="150000"/>
              </a:lnSpc>
            </a:pPr>
            <a:r>
              <a:rPr lang="en-US" altLang="zh-CN" sz="2800" b="1">
                <a:solidFill>
                  <a:schemeClr val="accent2"/>
                </a:solidFill>
                <a:latin typeface="宋体" panose="02010600030101010101" pitchFamily="2" charset="-122"/>
              </a:rPr>
              <a:t>    </a:t>
            </a:r>
            <a:r>
              <a:rPr lang="zh-CN" altLang="zh-CN" sz="2800" b="1">
                <a:solidFill>
                  <a:schemeClr val="accent2"/>
                </a:solidFill>
                <a:latin typeface="宋体" panose="02010600030101010101" pitchFamily="2" charset="-122"/>
              </a:rPr>
              <a:t>诗人用自己深情的笔墨塑造了一个勤劳、淳朴、善良、深爱乳儿的大堰河形象，表达了诗人对她的感激之情。</a:t>
            </a:r>
          </a:p>
        </p:txBody>
      </p:sp>
      <p:pic>
        <p:nvPicPr>
          <p:cNvPr id="33795" name="Picture 7" descr="1130326b2b2">
            <a:extLst>
              <a:ext uri="{FF2B5EF4-FFF2-40B4-BE49-F238E27FC236}">
                <a16:creationId xmlns:a16="http://schemas.microsoft.com/office/drawing/2014/main" id="{01981698-D40D-4A15-A3D3-A80D119860A7}"/>
              </a:ext>
            </a:extLst>
          </p:cNvPr>
          <p:cNvPicPr>
            <a:picLocks noChangeAspect="1" noChangeArrowheads="1"/>
          </p:cNvPicPr>
          <p:nvPr/>
        </p:nvPicPr>
        <p:blipFill>
          <a:blip r:embed="rId2">
            <a:clrChange>
              <a:clrFrom>
                <a:srgbClr val="E8E8E8"/>
              </a:clrFrom>
              <a:clrTo>
                <a:srgbClr val="E8E8E8">
                  <a:alpha val="0"/>
                </a:srgbClr>
              </a:clrTo>
            </a:clrChange>
            <a:extLst>
              <a:ext uri="{28A0092B-C50C-407E-A947-70E740481C1C}">
                <a14:useLocalDpi xmlns:a14="http://schemas.microsoft.com/office/drawing/2010/main" val="0"/>
              </a:ext>
            </a:extLst>
          </a:blip>
          <a:srcRect l="16899" t="8127" r="55801" b="16942"/>
          <a:stretch>
            <a:fillRect/>
          </a:stretch>
        </p:blipFill>
        <p:spPr bwMode="auto">
          <a:xfrm>
            <a:off x="6553200" y="5334000"/>
            <a:ext cx="121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5606">
                                            <p:txEl>
                                              <p:pRg st="1" end="1"/>
                                            </p:txEl>
                                          </p:spTgt>
                                        </p:tgtEl>
                                        <p:attrNameLst>
                                          <p:attrName>style.visibility</p:attrName>
                                        </p:attrNameLst>
                                      </p:cBhvr>
                                      <p:to>
                                        <p:strVal val="visible"/>
                                      </p:to>
                                    </p:set>
                                    <p:animEffect transition="in" filter="fade">
                                      <p:cBhvr>
                                        <p:cTn id="7" dur="500"/>
                                        <p:tgtEl>
                                          <p:spTgt spid="256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3">
            <a:extLst>
              <a:ext uri="{FF2B5EF4-FFF2-40B4-BE49-F238E27FC236}">
                <a16:creationId xmlns:a16="http://schemas.microsoft.com/office/drawing/2014/main" id="{1B978D60-96E1-489A-91B7-0A0047159006}"/>
              </a:ext>
            </a:extLst>
          </p:cNvPr>
          <p:cNvSpPr txBox="1">
            <a:spLocks noChangeArrowheads="1"/>
          </p:cNvSpPr>
          <p:nvPr/>
        </p:nvSpPr>
        <p:spPr bwMode="auto">
          <a:xfrm>
            <a:off x="457200" y="823913"/>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sz="2800" b="1" dirty="0">
                <a:solidFill>
                  <a:schemeClr val="tx1">
                    <a:lumMod val="50000"/>
                  </a:schemeClr>
                </a:solidFill>
                <a:latin typeface="宋体" pitchFamily="2" charset="-122"/>
              </a:rPr>
              <a:t>问题四：第九到第十一节诗中诗人用哪些意象来写大堰河的葬殓之薄？她去世后身边人生活如何？</a:t>
            </a:r>
            <a:endParaRPr lang="en-US" altLang="zh-CN" sz="2800" b="1" dirty="0">
              <a:solidFill>
                <a:schemeClr val="tx1">
                  <a:lumMod val="50000"/>
                </a:schemeClr>
              </a:solidFill>
              <a:latin typeface="宋体" pitchFamily="2" charset="-122"/>
            </a:endParaRPr>
          </a:p>
          <a:p>
            <a:pPr eaLnBrk="1" hangingPunct="1">
              <a:lnSpc>
                <a:spcPct val="150000"/>
              </a:lnSpc>
              <a:spcBef>
                <a:spcPts val="0"/>
              </a:spcBef>
              <a:buFont typeface="Arial" charset="0"/>
              <a:buNone/>
              <a:defRPr/>
            </a:pPr>
            <a:r>
              <a:rPr lang="en-US" altLang="zh-CN" sz="2800" b="1" dirty="0">
                <a:solidFill>
                  <a:schemeClr val="accent2"/>
                </a:solidFill>
                <a:latin typeface="宋体" pitchFamily="2" charset="-122"/>
              </a:rPr>
              <a:t>    </a:t>
            </a:r>
            <a:r>
              <a:rPr lang="zh-CN" altLang="zh-CN" sz="2800" b="1" dirty="0">
                <a:solidFill>
                  <a:schemeClr val="accent2"/>
                </a:solidFill>
                <a:latin typeface="宋体" pitchFamily="2" charset="-122"/>
              </a:rPr>
              <a:t>用了“同着……纸钱的灰”五个意象来写大堰河的葬殓之薄，其中数量词组“四十几年”、“数不尽”跟“四块钱”、“几束”、“几尺长方”、“一手把”的尖锐对比，突出了诗人对“不公道的世界”的揭发和控诉。</a:t>
            </a:r>
            <a:endParaRPr lang="zh-CN" sz="2800" b="1" dirty="0">
              <a:solidFill>
                <a:schemeClr val="tx1">
                  <a:lumMod val="50000"/>
                </a:schemeClr>
              </a:solidFill>
              <a:latin typeface="宋体" pitchFamily="2" charset="-122"/>
            </a:endParaRP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6">
            <a:extLst>
              <a:ext uri="{FF2B5EF4-FFF2-40B4-BE49-F238E27FC236}">
                <a16:creationId xmlns:a16="http://schemas.microsoft.com/office/drawing/2014/main" id="{E14C0A6B-5CA4-4CE7-BBA0-65EDA47EACDA}"/>
              </a:ext>
            </a:extLst>
          </p:cNvPr>
          <p:cNvSpPr txBox="1">
            <a:spLocks noChangeArrowheads="1"/>
          </p:cNvSpPr>
          <p:nvPr/>
        </p:nvSpPr>
        <p:spPr bwMode="auto">
          <a:xfrm>
            <a:off x="533400" y="1219200"/>
            <a:ext cx="8077200" cy="386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800" b="1">
                <a:solidFill>
                  <a:schemeClr val="accent2"/>
                </a:solidFill>
                <a:latin typeface="宋体" panose="02010600030101010101" pitchFamily="2" charset="-122"/>
              </a:rPr>
              <a:t>    她死后，丈夫也死去，儿子除了做土匪当炮灰，便只能做伙计当奴隶。真实的笔触，包含着控诉的心声。诗人自己，终于彻底背叛了他出生的那个阶级，而与养育他的那个阶级结成了真正的兄弟。所以大堰河不仅滋养了诗人的身体，更重要的是滋养了诗人的精神。</a:t>
            </a:r>
          </a:p>
        </p:txBody>
      </p:sp>
    </p:spTree>
  </p:cSld>
  <p:clrMapOvr>
    <a:masterClrMapping/>
  </p:clrMapOvr>
  <p:transition advTm="10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a:extLst>
              <a:ext uri="{FF2B5EF4-FFF2-40B4-BE49-F238E27FC236}">
                <a16:creationId xmlns:a16="http://schemas.microsoft.com/office/drawing/2014/main" id="{F5D368D5-6F9A-4A88-A084-B4ED8264E123}"/>
              </a:ext>
            </a:extLst>
          </p:cNvPr>
          <p:cNvSpPr txBox="1">
            <a:spLocks noChangeArrowheads="1"/>
          </p:cNvSpPr>
          <p:nvPr/>
        </p:nvSpPr>
        <p:spPr bwMode="auto">
          <a:xfrm>
            <a:off x="3505200" y="1057275"/>
            <a:ext cx="1866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buFont typeface="Arial" charset="0"/>
              <a:buNone/>
              <a:defRPr/>
            </a:pPr>
            <a:r>
              <a:rPr lang="zh-CN" sz="2800" b="1" dirty="0">
                <a:solidFill>
                  <a:schemeClr val="tx1">
                    <a:lumMod val="50000"/>
                  </a:schemeClr>
                </a:solidFill>
                <a:latin typeface="黑体" pitchFamily="49" charset="-122"/>
                <a:ea typeface="黑体" pitchFamily="49" charset="-122"/>
              </a:rPr>
              <a:t>品味语言</a:t>
            </a:r>
          </a:p>
        </p:txBody>
      </p:sp>
      <p:sp>
        <p:nvSpPr>
          <p:cNvPr id="27653" name="Text Box 5">
            <a:extLst>
              <a:ext uri="{FF2B5EF4-FFF2-40B4-BE49-F238E27FC236}">
                <a16:creationId xmlns:a16="http://schemas.microsoft.com/office/drawing/2014/main" id="{DB7E53C0-E8D9-4C37-92F1-261D215C8F41}"/>
              </a:ext>
            </a:extLst>
          </p:cNvPr>
          <p:cNvSpPr txBox="1">
            <a:spLocks noChangeArrowheads="1"/>
          </p:cNvSpPr>
          <p:nvPr/>
        </p:nvSpPr>
        <p:spPr bwMode="auto">
          <a:xfrm>
            <a:off x="723900" y="1905000"/>
            <a:ext cx="7696200"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buFont typeface="Arial" charset="0"/>
              <a:buNone/>
              <a:defRPr/>
            </a:pPr>
            <a:r>
              <a:rPr lang="zh-CN" altLang="zh-CN" sz="2800" b="1" dirty="0">
                <a:solidFill>
                  <a:schemeClr val="tx1">
                    <a:lumMod val="50000"/>
                  </a:schemeClr>
                </a:solidFill>
                <a:latin typeface="宋体" pitchFamily="2" charset="-122"/>
              </a:rPr>
              <a:t>    </a:t>
            </a:r>
            <a:r>
              <a:rPr lang="zh-CN" sz="2800" b="1" dirty="0">
                <a:solidFill>
                  <a:schemeClr val="tx1">
                    <a:lumMod val="50000"/>
                  </a:schemeClr>
                </a:solidFill>
                <a:latin typeface="宋体" pitchFamily="2" charset="-122"/>
              </a:rPr>
              <a:t>请找出你认为富有表现力的语句，从修辞美、色彩美等角度进行赏析。 </a:t>
            </a:r>
          </a:p>
        </p:txBody>
      </p:sp>
    </p:spTree>
  </p:cSld>
  <p:clrMapOvr>
    <a:masterClrMapping/>
  </p:clrMapOvr>
  <p:transition advTm="10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Text Box 6">
            <a:extLst>
              <a:ext uri="{FF2B5EF4-FFF2-40B4-BE49-F238E27FC236}">
                <a16:creationId xmlns:a16="http://schemas.microsoft.com/office/drawing/2014/main" id="{A70C4272-DB37-4488-B6D8-6318673DD3C3}"/>
              </a:ext>
            </a:extLst>
          </p:cNvPr>
          <p:cNvSpPr txBox="1">
            <a:spLocks noChangeArrowheads="1"/>
          </p:cNvSpPr>
          <p:nvPr/>
        </p:nvSpPr>
        <p:spPr bwMode="auto">
          <a:xfrm>
            <a:off x="381000" y="762000"/>
            <a:ext cx="84582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sz="2800" b="1" dirty="0">
                <a:solidFill>
                  <a:schemeClr val="tx1">
                    <a:lumMod val="50000"/>
                  </a:schemeClr>
                </a:solidFill>
                <a:latin typeface="宋体" pitchFamily="2" charset="-122"/>
              </a:rPr>
              <a:t>答案举例    </a:t>
            </a:r>
          </a:p>
          <a:p>
            <a:pPr eaLnBrk="1" hangingPunct="1">
              <a:lnSpc>
                <a:spcPct val="150000"/>
              </a:lnSpc>
              <a:spcBef>
                <a:spcPts val="0"/>
              </a:spcBef>
              <a:buFont typeface="Arial" charset="0"/>
              <a:buNone/>
              <a:defRPr/>
            </a:pPr>
            <a:r>
              <a:rPr lang="zh-CN" sz="2800" b="1" dirty="0">
                <a:solidFill>
                  <a:schemeClr val="accent2"/>
                </a:solidFill>
                <a:latin typeface="宋体" pitchFamily="2" charset="-122"/>
              </a:rPr>
              <a:t>色彩美赏析</a:t>
            </a:r>
            <a:r>
              <a:rPr lang="en-US" altLang="zh-CN" sz="2800" b="1" dirty="0">
                <a:solidFill>
                  <a:schemeClr val="accent2"/>
                </a:solidFill>
                <a:latin typeface="宋体" pitchFamily="2" charset="-122"/>
              </a:rPr>
              <a:t>——</a:t>
            </a:r>
            <a:r>
              <a:rPr lang="zh-CN" altLang="zh-CN" sz="2800" b="1" dirty="0">
                <a:solidFill>
                  <a:schemeClr val="accent2"/>
                </a:solidFill>
                <a:latin typeface="宋体" pitchFamily="2" charset="-122"/>
              </a:rPr>
              <a:t> </a:t>
            </a:r>
            <a:r>
              <a:rPr lang="zh-CN" sz="2800" b="1" dirty="0">
                <a:solidFill>
                  <a:schemeClr val="accent2"/>
                </a:solidFill>
                <a:latin typeface="宋体" pitchFamily="2" charset="-122"/>
              </a:rPr>
              <a:t>我认为第四节和第六节中描写大堰河家</a:t>
            </a:r>
            <a:r>
              <a:rPr lang="zh-CN" altLang="zh-CN" sz="2800" b="1" dirty="0">
                <a:solidFill>
                  <a:schemeClr val="accent2"/>
                </a:solidFill>
                <a:latin typeface="宋体" pitchFamily="2" charset="-122"/>
              </a:rPr>
              <a:t>和“我”家陈设的句子有表现力,如“乌黑的酱碗”、“乌黑的桌子”与“红漆雕花的家具”相比, “黑”象征着贫穷、悲哀、不幸和凄冷, “红”显示着富有和高贵。这里“黑”与“红”的对比就揭示了旧中国农村佃户与地主贫富的悬殊地位,使用对比色来揭示主题表现了作者对贫苦农民的同情。</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8678">
                                            <p:txEl>
                                              <p:pRg st="1" end="1"/>
                                            </p:txEl>
                                          </p:spTgt>
                                        </p:tgtEl>
                                        <p:attrNameLst>
                                          <p:attrName>style.visibility</p:attrName>
                                        </p:attrNameLst>
                                      </p:cBhvr>
                                      <p:to>
                                        <p:strVal val="visible"/>
                                      </p:to>
                                    </p:set>
                                    <p:animEffect transition="in" filter="fade">
                                      <p:cBhvr>
                                        <p:cTn id="7" dur="500"/>
                                        <p:tgtEl>
                                          <p:spTgt spid="2867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ext Box 6">
            <a:extLst>
              <a:ext uri="{FF2B5EF4-FFF2-40B4-BE49-F238E27FC236}">
                <a16:creationId xmlns:a16="http://schemas.microsoft.com/office/drawing/2014/main" id="{72B3F286-C833-48BF-928E-1E31049CABDE}"/>
              </a:ext>
            </a:extLst>
          </p:cNvPr>
          <p:cNvSpPr txBox="1">
            <a:spLocks noChangeArrowheads="1"/>
          </p:cNvSpPr>
          <p:nvPr/>
        </p:nvSpPr>
        <p:spPr bwMode="auto">
          <a:xfrm>
            <a:off x="381000" y="990600"/>
            <a:ext cx="81534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800" b="1">
                <a:solidFill>
                  <a:schemeClr val="accent2"/>
                </a:solidFill>
                <a:latin typeface="宋体" panose="02010600030101010101" pitchFamily="2" charset="-122"/>
              </a:rPr>
              <a:t>修辞美赏析——我认为诗的开头“今天我看到雪使我想起了你”，结尾“今天，你的乳儿是在狱里，写着一首呈给你的赞美诗”这两句有表现力。</a:t>
            </a:r>
          </a:p>
          <a:p>
            <a:pPr eaLnBrk="1" hangingPunct="1">
              <a:lnSpc>
                <a:spcPct val="150000"/>
              </a:lnSpc>
            </a:pPr>
            <a:r>
              <a:rPr lang="zh-CN" altLang="zh-CN" sz="2800" b="1">
                <a:solidFill>
                  <a:schemeClr val="accent2"/>
                </a:solidFill>
                <a:latin typeface="宋体" panose="02010600030101010101" pitchFamily="2" charset="-122"/>
              </a:rPr>
              <a:t>    这两句运用反复的修辞，加强抒情效果，使诗人的感情表达深刻、强烈；将叙事、描写、抒情融为一体，结构连贯，浑然一体。</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9702">
                                            <p:txEl>
                                              <p:pRg st="1" end="1"/>
                                            </p:txEl>
                                          </p:spTgt>
                                        </p:tgtEl>
                                        <p:attrNameLst>
                                          <p:attrName>style.visibility</p:attrName>
                                        </p:attrNameLst>
                                      </p:cBhvr>
                                      <p:to>
                                        <p:strVal val="visible"/>
                                      </p:to>
                                    </p:set>
                                    <p:animEffect transition="in" filter="fade">
                                      <p:cBhvr>
                                        <p:cTn id="7" dur="500"/>
                                        <p:tgtEl>
                                          <p:spTgt spid="297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a:extLst>
              <a:ext uri="{FF2B5EF4-FFF2-40B4-BE49-F238E27FC236}">
                <a16:creationId xmlns:a16="http://schemas.microsoft.com/office/drawing/2014/main" id="{E5EAA1C3-B3EE-45A2-A371-3941817D1DCD}"/>
              </a:ext>
            </a:extLst>
          </p:cNvPr>
          <p:cNvSpPr txBox="1">
            <a:spLocks noChangeArrowheads="1"/>
          </p:cNvSpPr>
          <p:nvPr/>
        </p:nvSpPr>
        <p:spPr bwMode="auto">
          <a:xfrm>
            <a:off x="457200" y="1447800"/>
            <a:ext cx="44196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en-US" altLang="zh-CN" sz="2800" b="1" dirty="0">
                <a:solidFill>
                  <a:schemeClr val="tx1">
                    <a:lumMod val="50000"/>
                  </a:schemeClr>
                </a:solidFill>
                <a:latin typeface="宋体" pitchFamily="2" charset="-122"/>
              </a:rPr>
              <a:t>    </a:t>
            </a:r>
            <a:r>
              <a:rPr lang="zh-CN" sz="2800" b="1" dirty="0">
                <a:solidFill>
                  <a:schemeClr val="tx1">
                    <a:lumMod val="50000"/>
                  </a:schemeClr>
                </a:solidFill>
                <a:latin typeface="宋体" pitchFamily="2" charset="-122"/>
              </a:rPr>
              <a:t>阅读艾青诗作</a:t>
            </a:r>
            <a:r>
              <a:rPr lang="zh-CN" altLang="zh-CN" sz="2800" b="1" dirty="0">
                <a:solidFill>
                  <a:schemeClr val="tx1">
                    <a:lumMod val="50000"/>
                  </a:schemeClr>
                </a:solidFill>
                <a:latin typeface="宋体" pitchFamily="2" charset="-122"/>
              </a:rPr>
              <a:t>:《</a:t>
            </a:r>
            <a:r>
              <a:rPr lang="zh-CN" sz="2800" b="1" dirty="0">
                <a:solidFill>
                  <a:schemeClr val="tx1">
                    <a:lumMod val="50000"/>
                  </a:schemeClr>
                </a:solidFill>
                <a:latin typeface="宋体" pitchFamily="2" charset="-122"/>
              </a:rPr>
              <a:t>我爱这土地</a:t>
            </a:r>
            <a:r>
              <a:rPr lang="zh-CN" altLang="zh-CN" sz="2800" b="1" dirty="0">
                <a:solidFill>
                  <a:schemeClr val="tx1">
                    <a:lumMod val="50000"/>
                  </a:schemeClr>
                </a:solidFill>
                <a:latin typeface="宋体" pitchFamily="2" charset="-122"/>
              </a:rPr>
              <a:t>》,</a:t>
            </a:r>
            <a:r>
              <a:rPr lang="zh-CN" sz="2800" b="1" dirty="0">
                <a:solidFill>
                  <a:schemeClr val="tx1">
                    <a:lumMod val="50000"/>
                  </a:schemeClr>
                </a:solidFill>
                <a:latin typeface="宋体" pitchFamily="2" charset="-122"/>
              </a:rPr>
              <a:t>谈谈这首诗给你感悟最深的一点。（可选择内容、情感、手法上的任何一点，言之有理即可）</a:t>
            </a:r>
          </a:p>
        </p:txBody>
      </p:sp>
      <p:sp>
        <p:nvSpPr>
          <p:cNvPr id="29700" name="Text Box 4">
            <a:extLst>
              <a:ext uri="{FF2B5EF4-FFF2-40B4-BE49-F238E27FC236}">
                <a16:creationId xmlns:a16="http://schemas.microsoft.com/office/drawing/2014/main" id="{9ACC050F-EABF-4008-BB42-D914B5C35B57}"/>
              </a:ext>
            </a:extLst>
          </p:cNvPr>
          <p:cNvSpPr txBox="1">
            <a:spLocks noChangeArrowheads="1"/>
          </p:cNvSpPr>
          <p:nvPr/>
        </p:nvSpPr>
        <p:spPr bwMode="auto">
          <a:xfrm>
            <a:off x="1828800" y="762000"/>
            <a:ext cx="1638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buFont typeface="Arial" charset="0"/>
              <a:buNone/>
              <a:defRPr/>
            </a:pPr>
            <a:r>
              <a:rPr lang="zh-CN" sz="2800" b="1" dirty="0">
                <a:solidFill>
                  <a:schemeClr val="tx1">
                    <a:lumMod val="50000"/>
                  </a:schemeClr>
                </a:solidFill>
                <a:latin typeface="黑体" pitchFamily="49" charset="-122"/>
                <a:ea typeface="黑体" pitchFamily="49" charset="-122"/>
              </a:rPr>
              <a:t>拓展延伸</a:t>
            </a:r>
          </a:p>
        </p:txBody>
      </p:sp>
      <p:pic>
        <p:nvPicPr>
          <p:cNvPr id="39940" name="Picture 6" descr="db5e0a301f2d71c06aba66c61483f64f">
            <a:extLst>
              <a:ext uri="{FF2B5EF4-FFF2-40B4-BE49-F238E27FC236}">
                <a16:creationId xmlns:a16="http://schemas.microsoft.com/office/drawing/2014/main" id="{FE1EFE76-B40D-48A2-AF40-52EA00F854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143000"/>
            <a:ext cx="3505200" cy="4419600"/>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7" descr="7c5fcc1b884c22c6ac6e7568">
            <a:hlinkClick r:id="rId3"/>
            <a:extLst>
              <a:ext uri="{FF2B5EF4-FFF2-40B4-BE49-F238E27FC236}">
                <a16:creationId xmlns:a16="http://schemas.microsoft.com/office/drawing/2014/main" id="{5859F640-0D18-434A-BD2F-8631CCD34B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1600200"/>
            <a:ext cx="2895600" cy="3505200"/>
          </a:xfrm>
          <a:prstGeom prst="rect">
            <a:avLst/>
          </a:prstGeom>
          <a:noFill/>
          <a:ln w="9525">
            <a:solidFill>
              <a:srgbClr val="660033"/>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Tm="10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3">
            <a:extLst>
              <a:ext uri="{FF2B5EF4-FFF2-40B4-BE49-F238E27FC236}">
                <a16:creationId xmlns:a16="http://schemas.microsoft.com/office/drawing/2014/main" id="{CCF30BC1-467C-404D-8FF1-A6635C2FD7C6}"/>
              </a:ext>
            </a:extLst>
          </p:cNvPr>
          <p:cNvSpPr txBox="1">
            <a:spLocks noChangeArrowheads="1"/>
          </p:cNvSpPr>
          <p:nvPr/>
        </p:nvSpPr>
        <p:spPr bwMode="auto">
          <a:xfrm>
            <a:off x="838200" y="1066800"/>
            <a:ext cx="3657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800">
              <a:latin typeface="宋体" panose="02010600030101010101" pitchFamily="2" charset="-122"/>
            </a:endParaRPr>
          </a:p>
        </p:txBody>
      </p:sp>
      <p:sp>
        <p:nvSpPr>
          <p:cNvPr id="30725" name="Text Box 5">
            <a:extLst>
              <a:ext uri="{FF2B5EF4-FFF2-40B4-BE49-F238E27FC236}">
                <a16:creationId xmlns:a16="http://schemas.microsoft.com/office/drawing/2014/main" id="{19187C99-E2A2-464B-9CEC-C12B2251F079}"/>
              </a:ext>
            </a:extLst>
          </p:cNvPr>
          <p:cNvSpPr txBox="1">
            <a:spLocks noChangeArrowheads="1"/>
          </p:cNvSpPr>
          <p:nvPr/>
        </p:nvSpPr>
        <p:spPr bwMode="auto">
          <a:xfrm>
            <a:off x="1066800" y="762000"/>
            <a:ext cx="61722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lnSpc>
                <a:spcPct val="150000"/>
              </a:lnSpc>
              <a:buFont typeface="Arial" charset="0"/>
              <a:buNone/>
              <a:defRPr/>
            </a:pPr>
            <a:r>
              <a:rPr lang="zh-CN" sz="2800" b="1" dirty="0">
                <a:solidFill>
                  <a:schemeClr val="tx1">
                    <a:lumMod val="50000"/>
                  </a:schemeClr>
                </a:solidFill>
                <a:latin typeface="宋体" pitchFamily="2" charset="-122"/>
              </a:rPr>
              <a:t>我爱这土地</a:t>
            </a:r>
          </a:p>
          <a:p>
            <a:pPr algn="ctr" eaLnBrk="1" hangingPunct="1">
              <a:lnSpc>
                <a:spcPct val="150000"/>
              </a:lnSpc>
              <a:buFont typeface="Arial" charset="0"/>
              <a:buNone/>
              <a:defRPr/>
            </a:pPr>
            <a:r>
              <a:rPr lang="zh-CN" sz="2800" b="1" dirty="0">
                <a:solidFill>
                  <a:schemeClr val="tx1">
                    <a:lumMod val="50000"/>
                  </a:schemeClr>
                </a:solidFill>
                <a:latin typeface="宋体" pitchFamily="2" charset="-122"/>
              </a:rPr>
              <a:t>艾青</a:t>
            </a:r>
          </a:p>
          <a:p>
            <a:pPr eaLnBrk="1" hangingPunct="1">
              <a:lnSpc>
                <a:spcPct val="150000"/>
              </a:lnSpc>
              <a:buFont typeface="Arial" charset="0"/>
              <a:buNone/>
              <a:defRPr/>
            </a:pPr>
            <a:r>
              <a:rPr lang="zh-CN" sz="2800" b="1" dirty="0">
                <a:solidFill>
                  <a:schemeClr val="tx1">
                    <a:lumMod val="50000"/>
                  </a:schemeClr>
                </a:solidFill>
                <a:latin typeface="宋体" pitchFamily="2" charset="-122"/>
              </a:rPr>
              <a:t>　　假如我是一只鸟，</a:t>
            </a:r>
          </a:p>
          <a:p>
            <a:pPr eaLnBrk="1" hangingPunct="1">
              <a:lnSpc>
                <a:spcPct val="150000"/>
              </a:lnSpc>
              <a:buFont typeface="Arial" charset="0"/>
              <a:buNone/>
              <a:defRPr/>
            </a:pPr>
            <a:r>
              <a:rPr lang="zh-CN" sz="2800" b="1" dirty="0">
                <a:solidFill>
                  <a:schemeClr val="tx1">
                    <a:lumMod val="50000"/>
                  </a:schemeClr>
                </a:solidFill>
                <a:latin typeface="宋体" pitchFamily="2" charset="-122"/>
              </a:rPr>
              <a:t>　　我也应该用嘶哑的喉咙歌唱： </a:t>
            </a:r>
          </a:p>
          <a:p>
            <a:pPr eaLnBrk="1" hangingPunct="1">
              <a:lnSpc>
                <a:spcPct val="150000"/>
              </a:lnSpc>
              <a:buFont typeface="Arial" charset="0"/>
              <a:buNone/>
              <a:defRPr/>
            </a:pPr>
            <a:r>
              <a:rPr lang="zh-CN" sz="2800" b="1" dirty="0">
                <a:solidFill>
                  <a:schemeClr val="tx1">
                    <a:lumMod val="50000"/>
                  </a:schemeClr>
                </a:solidFill>
                <a:latin typeface="宋体" pitchFamily="2" charset="-122"/>
              </a:rPr>
              <a:t>　　这被暴风雨所打击着的土地， </a:t>
            </a:r>
          </a:p>
          <a:p>
            <a:pPr eaLnBrk="1" hangingPunct="1">
              <a:lnSpc>
                <a:spcPct val="150000"/>
              </a:lnSpc>
              <a:buFont typeface="Arial" charset="0"/>
              <a:buNone/>
              <a:defRPr/>
            </a:pPr>
            <a:r>
              <a:rPr lang="zh-CN" sz="2800" b="1" dirty="0">
                <a:solidFill>
                  <a:schemeClr val="tx1">
                    <a:lumMod val="50000"/>
                  </a:schemeClr>
                </a:solidFill>
                <a:latin typeface="宋体" pitchFamily="2" charset="-122"/>
              </a:rPr>
              <a:t>　　这永远汹涌着我们的悲愤的河流， </a:t>
            </a:r>
          </a:p>
          <a:p>
            <a:pPr eaLnBrk="1" hangingPunct="1">
              <a:lnSpc>
                <a:spcPct val="150000"/>
              </a:lnSpc>
              <a:buFont typeface="Arial" charset="0"/>
              <a:buNone/>
              <a:defRPr/>
            </a:pPr>
            <a:r>
              <a:rPr lang="zh-CN" sz="2800" b="1" dirty="0">
                <a:solidFill>
                  <a:schemeClr val="tx1">
                    <a:lumMod val="50000"/>
                  </a:schemeClr>
                </a:solidFill>
                <a:latin typeface="宋体" pitchFamily="2" charset="-122"/>
              </a:rPr>
              <a:t>　　这无止息地吹刮着的激怒的风， </a:t>
            </a:r>
          </a:p>
        </p:txBody>
      </p:sp>
      <p:pic>
        <p:nvPicPr>
          <p:cNvPr id="40964" name="Picture 7" descr="aiyaya--000218-75">
            <a:extLst>
              <a:ext uri="{FF2B5EF4-FFF2-40B4-BE49-F238E27FC236}">
                <a16:creationId xmlns:a16="http://schemas.microsoft.com/office/drawing/2014/main" id="{56804E8F-2615-439D-840E-A6990FC609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750" y="4681538"/>
            <a:ext cx="1709738"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0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3">
            <a:extLst>
              <a:ext uri="{FF2B5EF4-FFF2-40B4-BE49-F238E27FC236}">
                <a16:creationId xmlns:a16="http://schemas.microsoft.com/office/drawing/2014/main" id="{D02F0390-10A1-4535-B4E8-2122F56CB5D0}"/>
              </a:ext>
            </a:extLst>
          </p:cNvPr>
          <p:cNvSpPr txBox="1">
            <a:spLocks noChangeArrowheads="1"/>
          </p:cNvSpPr>
          <p:nvPr/>
        </p:nvSpPr>
        <p:spPr bwMode="auto">
          <a:xfrm>
            <a:off x="838200" y="1066800"/>
            <a:ext cx="3657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30724" name="Text Box 4">
            <a:extLst>
              <a:ext uri="{FF2B5EF4-FFF2-40B4-BE49-F238E27FC236}">
                <a16:creationId xmlns:a16="http://schemas.microsoft.com/office/drawing/2014/main" id="{211384E6-CC9D-4E6D-8F44-DDAA7DB2DB81}"/>
              </a:ext>
            </a:extLst>
          </p:cNvPr>
          <p:cNvSpPr txBox="1">
            <a:spLocks noChangeArrowheads="1"/>
          </p:cNvSpPr>
          <p:nvPr/>
        </p:nvSpPr>
        <p:spPr bwMode="auto">
          <a:xfrm>
            <a:off x="1371600" y="1143000"/>
            <a:ext cx="66294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buFont typeface="Arial" charset="0"/>
              <a:buNone/>
              <a:defRPr/>
            </a:pPr>
            <a:r>
              <a:rPr lang="zh-CN" sz="2800" b="1" dirty="0">
                <a:solidFill>
                  <a:schemeClr val="tx1">
                    <a:lumMod val="50000"/>
                  </a:schemeClr>
                </a:solidFill>
                <a:latin typeface="宋体" pitchFamily="2" charset="-122"/>
              </a:rPr>
              <a:t>　　和那来自林间的无比温柔的黎明</a:t>
            </a:r>
            <a:r>
              <a:rPr lang="zh-CN" altLang="zh-CN" sz="2800" b="1" dirty="0">
                <a:solidFill>
                  <a:schemeClr val="tx1">
                    <a:lumMod val="50000"/>
                  </a:schemeClr>
                </a:solidFill>
                <a:latin typeface="宋体" pitchFamily="2" charset="-122"/>
              </a:rPr>
              <a:t>……</a:t>
            </a:r>
            <a:r>
              <a:rPr lang="zh-CN" altLang="zh-CN" sz="2800" dirty="0">
                <a:solidFill>
                  <a:schemeClr val="tx1">
                    <a:lumMod val="50000"/>
                  </a:schemeClr>
                </a:solidFill>
                <a:latin typeface="宋体" pitchFamily="2" charset="-122"/>
              </a:rPr>
              <a:t> </a:t>
            </a:r>
            <a:endParaRPr lang="en-US" altLang="zh-CN" sz="2800" dirty="0">
              <a:solidFill>
                <a:schemeClr val="tx1">
                  <a:lumMod val="50000"/>
                </a:schemeClr>
              </a:solidFill>
              <a:latin typeface="宋体" pitchFamily="2" charset="-122"/>
            </a:endParaRPr>
          </a:p>
          <a:p>
            <a:pPr eaLnBrk="1" hangingPunct="1">
              <a:lnSpc>
                <a:spcPct val="150000"/>
              </a:lnSpc>
              <a:buFont typeface="Arial" charset="0"/>
              <a:buNone/>
              <a:defRPr/>
            </a:pPr>
            <a:r>
              <a:rPr lang="en-US" altLang="zh-CN" sz="2800" b="1" dirty="0">
                <a:solidFill>
                  <a:schemeClr val="tx1">
                    <a:lumMod val="50000"/>
                  </a:schemeClr>
                </a:solidFill>
                <a:latin typeface="宋体" pitchFamily="2" charset="-122"/>
              </a:rPr>
              <a:t>    </a:t>
            </a:r>
            <a:r>
              <a:rPr lang="zh-CN" altLang="zh-CN" sz="2800" b="1" dirty="0">
                <a:solidFill>
                  <a:schemeClr val="tx1">
                    <a:lumMod val="50000"/>
                  </a:schemeClr>
                </a:solidFill>
                <a:latin typeface="宋体" pitchFamily="2" charset="-122"/>
              </a:rPr>
              <a:t>——</a:t>
            </a:r>
            <a:r>
              <a:rPr lang="zh-CN" sz="2800" b="1" dirty="0">
                <a:solidFill>
                  <a:schemeClr val="tx1">
                    <a:lumMod val="50000"/>
                  </a:schemeClr>
                </a:solidFill>
                <a:latin typeface="宋体" pitchFamily="2" charset="-122"/>
              </a:rPr>
              <a:t>然后我死了， </a:t>
            </a:r>
          </a:p>
          <a:p>
            <a:pPr eaLnBrk="1" hangingPunct="1">
              <a:lnSpc>
                <a:spcPct val="150000"/>
              </a:lnSpc>
              <a:buFont typeface="Arial" charset="0"/>
              <a:buNone/>
              <a:defRPr/>
            </a:pPr>
            <a:r>
              <a:rPr lang="zh-CN" sz="2800" b="1" dirty="0">
                <a:solidFill>
                  <a:schemeClr val="tx1">
                    <a:lumMod val="50000"/>
                  </a:schemeClr>
                </a:solidFill>
                <a:latin typeface="宋体" pitchFamily="2" charset="-122"/>
              </a:rPr>
              <a:t>　　连羽毛也腐烂在土地里面。 </a:t>
            </a:r>
          </a:p>
          <a:p>
            <a:pPr eaLnBrk="1" hangingPunct="1">
              <a:lnSpc>
                <a:spcPct val="150000"/>
              </a:lnSpc>
              <a:buFont typeface="Arial" charset="0"/>
              <a:buNone/>
              <a:defRPr/>
            </a:pPr>
            <a:r>
              <a:rPr lang="zh-CN" sz="2800" b="1" dirty="0">
                <a:solidFill>
                  <a:schemeClr val="tx1">
                    <a:lumMod val="50000"/>
                  </a:schemeClr>
                </a:solidFill>
                <a:latin typeface="宋体" pitchFamily="2" charset="-122"/>
              </a:rPr>
              <a:t>　　为什么我的眼里常含泪水？ </a:t>
            </a:r>
          </a:p>
          <a:p>
            <a:pPr eaLnBrk="1" hangingPunct="1">
              <a:lnSpc>
                <a:spcPct val="150000"/>
              </a:lnSpc>
              <a:buFont typeface="Arial" charset="0"/>
              <a:buNone/>
              <a:defRPr/>
            </a:pPr>
            <a:r>
              <a:rPr lang="zh-CN" sz="2800" b="1" dirty="0">
                <a:solidFill>
                  <a:schemeClr val="tx1">
                    <a:lumMod val="50000"/>
                  </a:schemeClr>
                </a:solidFill>
                <a:latin typeface="宋体" pitchFamily="2" charset="-122"/>
              </a:rPr>
              <a:t>　　因为我对这土地爱得深沉</a:t>
            </a:r>
            <a:r>
              <a:rPr lang="zh-CN" altLang="zh-CN" sz="2800" b="1" dirty="0">
                <a:solidFill>
                  <a:schemeClr val="tx1">
                    <a:lumMod val="50000"/>
                  </a:schemeClr>
                </a:solidFill>
                <a:latin typeface="宋体" pitchFamily="2" charset="-122"/>
              </a:rPr>
              <a:t>…… </a:t>
            </a:r>
          </a:p>
        </p:txBody>
      </p:sp>
      <p:pic>
        <p:nvPicPr>
          <p:cNvPr id="41988" name="Picture 7" descr="aiyaya--000218-75">
            <a:extLst>
              <a:ext uri="{FF2B5EF4-FFF2-40B4-BE49-F238E27FC236}">
                <a16:creationId xmlns:a16="http://schemas.microsoft.com/office/drawing/2014/main" id="{995DBD7C-DCA1-4946-A777-EBE0BE3E74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800600"/>
            <a:ext cx="205740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Rectangle 8">
            <a:extLst>
              <a:ext uri="{FF2B5EF4-FFF2-40B4-BE49-F238E27FC236}">
                <a16:creationId xmlns:a16="http://schemas.microsoft.com/office/drawing/2014/main" id="{0DFF37A1-17FE-4452-8C39-546CF13F3405}"/>
              </a:ext>
            </a:extLst>
          </p:cNvPr>
          <p:cNvSpPr>
            <a:spLocks noChangeArrowheads="1"/>
          </p:cNvSpPr>
          <p:nvPr/>
        </p:nvSpPr>
        <p:spPr bwMode="auto">
          <a:xfrm>
            <a:off x="6629400" y="4800600"/>
            <a:ext cx="2057400" cy="1371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660033"/>
              </a:solidFill>
            </a:endParaRPr>
          </a:p>
        </p:txBody>
      </p:sp>
    </p:spTree>
  </p:cSld>
  <p:clrMapOvr>
    <a:masterClrMapping/>
  </p:clrMapOvr>
  <p:transition advTm="10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1">
            <a:extLst>
              <a:ext uri="{FF2B5EF4-FFF2-40B4-BE49-F238E27FC236}">
                <a16:creationId xmlns:a16="http://schemas.microsoft.com/office/drawing/2014/main" id="{CD684D1B-18A7-4669-AB9D-8A5C847535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895600"/>
            <a:ext cx="3505200" cy="2946400"/>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4" descr="3">
            <a:extLst>
              <a:ext uri="{FF2B5EF4-FFF2-40B4-BE49-F238E27FC236}">
                <a16:creationId xmlns:a16="http://schemas.microsoft.com/office/drawing/2014/main" id="{6F1238CC-8E1C-42B3-A359-ACAD90EA47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838200"/>
            <a:ext cx="3733800" cy="2946400"/>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 Box 5">
            <a:extLst>
              <a:ext uri="{FF2B5EF4-FFF2-40B4-BE49-F238E27FC236}">
                <a16:creationId xmlns:a16="http://schemas.microsoft.com/office/drawing/2014/main" id="{CDAF47FA-E878-46F2-95C8-39326D6E7EC8}"/>
              </a:ext>
            </a:extLst>
          </p:cNvPr>
          <p:cNvSpPr txBox="1">
            <a:spLocks noChangeArrowheads="1"/>
          </p:cNvSpPr>
          <p:nvPr/>
        </p:nvSpPr>
        <p:spPr bwMode="auto">
          <a:xfrm>
            <a:off x="1333500" y="1066800"/>
            <a:ext cx="2057400" cy="1500188"/>
          </a:xfrm>
          <a:prstGeom prst="rect">
            <a:avLst/>
          </a:prstGeom>
          <a:noFill/>
          <a:ln w="9525">
            <a:noFill/>
            <a:miter lim="800000"/>
            <a:headEnd/>
            <a:tailEnd/>
          </a:ln>
          <a:effectLst>
            <a:outerShdw dist="35921" dir="2700000" algn="ctr" rotWithShape="0">
              <a:schemeClr val="bg2"/>
            </a:outerShdw>
          </a:effectLst>
        </p:spPr>
        <p:txBody>
          <a:bodyPr>
            <a:spAutoFit/>
          </a:bodyPr>
          <a:lstStyle/>
          <a:p>
            <a:pPr>
              <a:lnSpc>
                <a:spcPct val="150000"/>
              </a:lnSpc>
              <a:spcBef>
                <a:spcPct val="50000"/>
              </a:spcBef>
              <a:defRPr/>
            </a:pPr>
            <a:r>
              <a:rPr lang="zh-CN" sz="2800" b="1" dirty="0">
                <a:solidFill>
                  <a:schemeClr val="tx1">
                    <a:lumMod val="50000"/>
                  </a:schemeClr>
                </a:solidFill>
                <a:latin typeface="宋体" pitchFamily="2" charset="-122"/>
              </a:rPr>
              <a:t>感受动物界</a:t>
            </a:r>
            <a:endParaRPr lang="en-US" altLang="zh-CN" sz="2800" b="1" dirty="0">
              <a:solidFill>
                <a:schemeClr val="tx1">
                  <a:lumMod val="50000"/>
                </a:schemeClr>
              </a:solidFill>
              <a:latin typeface="宋体" pitchFamily="2" charset="-122"/>
            </a:endParaRPr>
          </a:p>
          <a:p>
            <a:pPr>
              <a:lnSpc>
                <a:spcPct val="150000"/>
              </a:lnSpc>
              <a:spcBef>
                <a:spcPct val="50000"/>
              </a:spcBef>
              <a:defRPr/>
            </a:pPr>
            <a:r>
              <a:rPr lang="zh-CN" sz="2800" b="1" dirty="0">
                <a:solidFill>
                  <a:schemeClr val="tx1">
                    <a:lumMod val="50000"/>
                  </a:schemeClr>
                </a:solidFill>
                <a:latin typeface="宋体" pitchFamily="2" charset="-122"/>
              </a:rPr>
              <a:t>母爱的伟大</a:t>
            </a:r>
          </a:p>
        </p:txBody>
      </p:sp>
      <p:pic>
        <p:nvPicPr>
          <p:cNvPr id="5127" name="美好感觉.mp3">
            <a:hlinkClick r:id="" action="ppaction://media"/>
            <a:extLst>
              <a:ext uri="{FF2B5EF4-FFF2-40B4-BE49-F238E27FC236}">
                <a16:creationId xmlns:a16="http://schemas.microsoft.com/office/drawing/2014/main" id="{841F3CAB-D45E-4738-9580-B88033DD04EF}"/>
              </a:ext>
            </a:extLst>
          </p:cNvPr>
          <p:cNvPicPr>
            <a:picLocks noRot="1" noChangeAspect="1" noChangeArrowheads="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304800" y="6324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fade">
                                      <p:cBhvr>
                                        <p:cTn id="7"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5">
                <p:cTn id="8" fill="hold" display="0" nodeType="clickEffect">
                  <p:stCondLst>
                    <p:cond delay="indefinite"/>
                  </p:stCondLst>
                  <p:endCondLst>
                    <p:cond evt="onPrev" delay="0">
                      <p:tgtEl>
                        <p:sldTgt/>
                      </p:tgtEl>
                    </p:cond>
                    <p:cond evt="onStopAudio" delay="0">
                      <p:tgtEl>
                        <p:sldTgt/>
                      </p:tgtEl>
                    </p:cond>
                  </p:endCondLst>
                </p:cTn>
                <p:tgtEl>
                  <p:spTgt spid="5127"/>
                </p:tgtEl>
              </p:cMediaNode>
            </p:audio>
          </p:childTnLst>
        </p:cTn>
      </p:par>
    </p:tnLst>
    <p:bldLst>
      <p:bldP spid="51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3">
            <a:extLst>
              <a:ext uri="{FF2B5EF4-FFF2-40B4-BE49-F238E27FC236}">
                <a16:creationId xmlns:a16="http://schemas.microsoft.com/office/drawing/2014/main" id="{04A65294-B46D-4C79-9F86-D797A9526E38}"/>
              </a:ext>
            </a:extLst>
          </p:cNvPr>
          <p:cNvSpPr txBox="1">
            <a:spLocks noChangeArrowheads="1"/>
          </p:cNvSpPr>
          <p:nvPr/>
        </p:nvSpPr>
        <p:spPr bwMode="auto">
          <a:xfrm>
            <a:off x="617538" y="1676400"/>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800" b="1">
                <a:solidFill>
                  <a:srgbClr val="660033"/>
                </a:solidFill>
                <a:latin typeface="宋体" panose="02010600030101010101" pitchFamily="2" charset="-122"/>
              </a:rPr>
              <a:t>   </a:t>
            </a:r>
            <a:r>
              <a:rPr lang="en-US" altLang="zh-CN" sz="2800" b="1">
                <a:solidFill>
                  <a:srgbClr val="660033"/>
                </a:solidFill>
                <a:latin typeface="宋体" panose="02010600030101010101" pitchFamily="2" charset="-122"/>
              </a:rPr>
              <a:t> </a:t>
            </a:r>
            <a:r>
              <a:rPr lang="zh-CN" altLang="zh-CN" sz="2800" b="1">
                <a:solidFill>
                  <a:srgbClr val="660033"/>
                </a:solidFill>
                <a:latin typeface="宋体" panose="02010600030101010101" pitchFamily="2" charset="-122"/>
              </a:rPr>
              <a:t>《我爱这土地》一诗写于</a:t>
            </a:r>
            <a:r>
              <a:rPr lang="zh-CN" altLang="zh-CN" sz="2800" b="1">
                <a:solidFill>
                  <a:srgbClr val="660033"/>
                </a:solidFill>
                <a:latin typeface="宋体" panose="02010600030101010101" pitchFamily="2" charset="-122"/>
                <a:hlinkClick r:id="rId2"/>
              </a:rPr>
              <a:t>抗日战争</a:t>
            </a:r>
            <a:r>
              <a:rPr lang="zh-CN" altLang="zh-CN" sz="2800" b="1">
                <a:solidFill>
                  <a:srgbClr val="660033"/>
                </a:solidFill>
                <a:latin typeface="宋体" panose="02010600030101010101" pitchFamily="2" charset="-122"/>
              </a:rPr>
              <a:t>开始后的</a:t>
            </a:r>
            <a:r>
              <a:rPr lang="zh-CN" altLang="zh-CN" sz="2800" b="1">
                <a:solidFill>
                  <a:srgbClr val="660033"/>
                </a:solidFill>
                <a:latin typeface="宋体" panose="02010600030101010101" pitchFamily="2" charset="-122"/>
                <a:hlinkClick r:id="rId3"/>
              </a:rPr>
              <a:t>1938年</a:t>
            </a:r>
            <a:r>
              <a:rPr lang="zh-CN" altLang="zh-CN" sz="2800" b="1">
                <a:solidFill>
                  <a:srgbClr val="660033"/>
                </a:solidFill>
                <a:latin typeface="宋体" panose="02010600030101010101" pitchFamily="2" charset="-122"/>
              </a:rPr>
              <a:t>，当时</a:t>
            </a:r>
            <a:r>
              <a:rPr lang="zh-CN" altLang="zh-CN" sz="2800" b="1">
                <a:solidFill>
                  <a:srgbClr val="660033"/>
                </a:solidFill>
                <a:latin typeface="宋体" panose="02010600030101010101" pitchFamily="2" charset="-122"/>
                <a:hlinkClick r:id="rId4"/>
              </a:rPr>
              <a:t>日本</a:t>
            </a:r>
            <a:r>
              <a:rPr lang="zh-CN" altLang="zh-CN" sz="2800" b="1">
                <a:solidFill>
                  <a:srgbClr val="660033"/>
                </a:solidFill>
                <a:latin typeface="宋体" panose="02010600030101010101" pitchFamily="2" charset="-122"/>
              </a:rPr>
              <a:t>侵略军连续攻占了</a:t>
            </a:r>
            <a:r>
              <a:rPr lang="zh-CN" altLang="zh-CN" sz="2800" b="1">
                <a:solidFill>
                  <a:srgbClr val="660033"/>
                </a:solidFill>
                <a:latin typeface="宋体" panose="02010600030101010101" pitchFamily="2" charset="-122"/>
                <a:hlinkClick r:id="rId5"/>
              </a:rPr>
              <a:t>华北</a:t>
            </a:r>
            <a:r>
              <a:rPr lang="zh-CN" altLang="zh-CN" sz="2800" b="1">
                <a:solidFill>
                  <a:srgbClr val="660033"/>
                </a:solidFill>
                <a:latin typeface="宋体" panose="02010600030101010101" pitchFamily="2" charset="-122"/>
              </a:rPr>
              <a:t>、</a:t>
            </a:r>
            <a:r>
              <a:rPr lang="zh-CN" altLang="zh-CN" sz="2800" b="1">
                <a:solidFill>
                  <a:srgbClr val="660033"/>
                </a:solidFill>
                <a:latin typeface="宋体" panose="02010600030101010101" pitchFamily="2" charset="-122"/>
                <a:hlinkClick r:id="rId6"/>
              </a:rPr>
              <a:t>华东</a:t>
            </a:r>
            <a:r>
              <a:rPr lang="zh-CN" altLang="zh-CN" sz="2800" b="1">
                <a:solidFill>
                  <a:srgbClr val="660033"/>
                </a:solidFill>
                <a:latin typeface="宋体" panose="02010600030101010101" pitchFamily="2" charset="-122"/>
              </a:rPr>
              <a:t>、</a:t>
            </a:r>
            <a:r>
              <a:rPr lang="zh-CN" altLang="zh-CN" sz="2800" b="1">
                <a:solidFill>
                  <a:srgbClr val="660033"/>
                </a:solidFill>
                <a:latin typeface="宋体" panose="02010600030101010101" pitchFamily="2" charset="-122"/>
                <a:hlinkClick r:id="rId7"/>
              </a:rPr>
              <a:t>华南</a:t>
            </a:r>
            <a:r>
              <a:rPr lang="zh-CN" altLang="zh-CN" sz="2800" b="1">
                <a:solidFill>
                  <a:srgbClr val="660033"/>
                </a:solidFill>
                <a:latin typeface="宋体" panose="02010600030101010101" pitchFamily="2" charset="-122"/>
              </a:rPr>
              <a:t>的广大地区，所到之处疯狂肆虐，妄图摧毁中国人民的抵抗意志。中国人民奋起抵抗，进行了不屈不挠的斗争。诗人在国土沦丧、民族危亡的关头，满怀对祖国的挚爱和对侵略者的仇恨，写下了这首慷慨激昂的诗。 </a:t>
            </a:r>
          </a:p>
        </p:txBody>
      </p:sp>
      <p:sp>
        <p:nvSpPr>
          <p:cNvPr id="31749" name="Text Box 5">
            <a:extLst>
              <a:ext uri="{FF2B5EF4-FFF2-40B4-BE49-F238E27FC236}">
                <a16:creationId xmlns:a16="http://schemas.microsoft.com/office/drawing/2014/main" id="{4555B3C6-C720-46E9-BA2E-478584F9EC1E}"/>
              </a:ext>
            </a:extLst>
          </p:cNvPr>
          <p:cNvSpPr txBox="1">
            <a:spLocks noChangeArrowheads="1"/>
          </p:cNvSpPr>
          <p:nvPr/>
        </p:nvSpPr>
        <p:spPr bwMode="auto">
          <a:xfrm>
            <a:off x="3505200" y="762000"/>
            <a:ext cx="1905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buFont typeface="Arial" charset="0"/>
              <a:buNone/>
              <a:defRPr/>
            </a:pPr>
            <a:r>
              <a:rPr lang="zh-CN" sz="2800" b="1" dirty="0">
                <a:solidFill>
                  <a:schemeClr val="tx1">
                    <a:lumMod val="50000"/>
                  </a:schemeClr>
                </a:solidFill>
                <a:latin typeface="黑体" pitchFamily="49" charset="-122"/>
                <a:ea typeface="黑体" pitchFamily="49" charset="-122"/>
              </a:rPr>
              <a:t>写作背景</a:t>
            </a:r>
          </a:p>
        </p:txBody>
      </p:sp>
    </p:spTree>
  </p:cSld>
  <p:clrMapOvr>
    <a:masterClrMapping/>
  </p:clrMapOvr>
  <p:transition advTm="10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D7DA25B-94C7-43C0-9849-45889516AE48}"/>
              </a:ext>
            </a:extLst>
          </p:cNvPr>
          <p:cNvSpPr>
            <a:spLocks noChangeArrowheads="1"/>
          </p:cNvSpPr>
          <p:nvPr/>
        </p:nvSpPr>
        <p:spPr bwMode="auto">
          <a:xfrm>
            <a:off x="457200" y="914400"/>
            <a:ext cx="84582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a:solidFill>
                  <a:schemeClr val="accent2"/>
                </a:solidFill>
                <a:latin typeface="宋体" panose="02010600030101010101" pitchFamily="2" charset="-122"/>
              </a:rPr>
              <a:t>赏析</a:t>
            </a:r>
            <a:r>
              <a:rPr lang="en-US" altLang="zh-CN" sz="2800" b="1">
                <a:solidFill>
                  <a:schemeClr val="accent2"/>
                </a:solidFill>
                <a:latin typeface="宋体" panose="02010600030101010101" pitchFamily="2" charset="-122"/>
              </a:rPr>
              <a:t>——</a:t>
            </a:r>
          </a:p>
          <a:p>
            <a:pPr eaLnBrk="1" hangingPunct="1">
              <a:lnSpc>
                <a:spcPct val="150000"/>
              </a:lnSpc>
            </a:pPr>
            <a:r>
              <a:rPr lang="en-US" altLang="zh-CN" sz="2800" b="1">
                <a:solidFill>
                  <a:schemeClr val="accent2"/>
                </a:solidFill>
                <a:latin typeface="宋体" panose="02010600030101010101" pitchFamily="2" charset="-122"/>
              </a:rPr>
              <a:t>    </a:t>
            </a:r>
            <a:r>
              <a:rPr lang="zh-CN" altLang="zh-CN" sz="2800" b="1">
                <a:solidFill>
                  <a:schemeClr val="accent2"/>
                </a:solidFill>
                <a:latin typeface="宋体" panose="02010600030101010101" pitchFamily="2" charset="-122"/>
              </a:rPr>
              <a:t>在诗的开头，诗人把“我”假设为一只“鸟”的形象，而且这“鸟”是饱受磨难的喉咙嘶哑的鸟，使读者立刻被诗人的忧患意识所感染。这忧患意识来自对多灾多难的祖国博大深沉的爱。诗歌就在这样的基调下，进一步展开对鸟儿歌唱对象的描述，它们是：土地、河流、风、黎明。从四个歌唱对象前面的修饰</a:t>
            </a:r>
            <a:endParaRPr lang="zh-CN" altLang="en-US" sz="2800">
              <a:latin typeface="宋体" panose="02010600030101010101" pitchFamily="2" charset="-122"/>
            </a:endParaRP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1">
            <a:extLst>
              <a:ext uri="{FF2B5EF4-FFF2-40B4-BE49-F238E27FC236}">
                <a16:creationId xmlns:a16="http://schemas.microsoft.com/office/drawing/2014/main" id="{6EE4AD01-B009-4B95-97D1-F8EEDC610726}"/>
              </a:ext>
            </a:extLst>
          </p:cNvPr>
          <p:cNvSpPr>
            <a:spLocks noChangeArrowheads="1"/>
          </p:cNvSpPr>
          <p:nvPr/>
        </p:nvSpPr>
        <p:spPr bwMode="auto">
          <a:xfrm>
            <a:off x="457200" y="1295400"/>
            <a:ext cx="8458200"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800" b="1">
                <a:solidFill>
                  <a:schemeClr val="accent2"/>
                </a:solidFill>
                <a:latin typeface="宋体" panose="02010600030101010101" pitchFamily="2" charset="-122"/>
              </a:rPr>
              <a:t>词语看来，它们都是长期遭受风雨打击、悲愤满怀、奋力抗争的形象，与下文鸟儿献身于土地的精神正相吻合，这就强化了诗人所要表现的“爱土地”“爱祖国”的主题。</a:t>
            </a:r>
            <a:endParaRPr lang="zh-CN" altLang="en-US" sz="2800">
              <a:latin typeface="宋体" panose="02010600030101010101" pitchFamily="2" charset="-122"/>
            </a:endParaRPr>
          </a:p>
        </p:txBody>
      </p:sp>
    </p:spTree>
  </p:cSld>
  <p:clrMapOvr>
    <a:masterClrMapping/>
  </p:clrMapOvr>
  <p:transition advTm="1000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2"/>
            </p:custDataLst>
          </p:nvPr>
        </p:nvSpPr>
        <p:spPr>
          <a:xfrm>
            <a:off x="3265713" y="1465943"/>
            <a:ext cx="2641600" cy="2641600"/>
          </a:xfrm>
          <a:prstGeom prst="ellipse">
            <a:avLst/>
          </a:prstGeom>
          <a:gradFill>
            <a:gsLst>
              <a:gs pos="0">
                <a:schemeClr val="accent1"/>
              </a:gs>
              <a:gs pos="100000">
                <a:schemeClr val="accent1">
                  <a:lumMod val="20000"/>
                  <a:lumOff val="80000"/>
                </a:schemeClr>
              </a:gs>
            </a:gsLst>
            <a:lin ang="2700000" scaled="0"/>
          </a:gradFill>
          <a:ln w="57150">
            <a:gradFill flip="none" rotWithShape="1">
              <a:gsLst>
                <a:gs pos="0">
                  <a:schemeClr val="accent1"/>
                </a:gs>
                <a:gs pos="100000">
                  <a:schemeClr val="accent1">
                    <a:lumMod val="20000"/>
                    <a:lumOff val="80000"/>
                  </a:schemeClr>
                </a:gs>
              </a:gsLst>
              <a:lin ang="13500000" scaled="1"/>
              <a:tileRect/>
            </a:gradFill>
          </a:ln>
          <a:effectLst>
            <a:outerShdw blurRad="114300" dist="1016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椭圆 2"/>
          <p:cNvSpPr/>
          <p:nvPr>
            <p:custDataLst>
              <p:tags r:id="rId3"/>
            </p:custDataLst>
          </p:nvPr>
        </p:nvSpPr>
        <p:spPr>
          <a:xfrm>
            <a:off x="3780970" y="1981200"/>
            <a:ext cx="1611086" cy="1611086"/>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56" name="文本框 5"/>
          <p:cNvSpPr>
            <a:spLocks/>
          </p:cNvSpPr>
          <p:nvPr>
            <p:custDataLst>
              <p:tags r:id="rId4"/>
            </p:custDataLst>
          </p:nvPr>
        </p:nvSpPr>
        <p:spPr bwMode="auto">
          <a:xfrm>
            <a:off x="3509963" y="4641850"/>
            <a:ext cx="2155825" cy="379413"/>
          </a:xfrm>
          <a:custGeom>
            <a:avLst/>
            <a:gdLst>
              <a:gd name="T0" fmla="*/ 883871 w 2156199"/>
              <a:gd name="T1" fmla="*/ 284555 h 380596"/>
              <a:gd name="T2" fmla="*/ 902119 w 2156199"/>
              <a:gd name="T3" fmla="*/ 312818 h 380596"/>
              <a:gd name="T4" fmla="*/ 976894 w 2156199"/>
              <a:gd name="T5" fmla="*/ 304449 h 380596"/>
              <a:gd name="T6" fmla="*/ 965094 w 2156199"/>
              <a:gd name="T7" fmla="*/ 265210 h 380596"/>
              <a:gd name="T8" fmla="*/ 1025737 w 2156199"/>
              <a:gd name="T9" fmla="*/ 110996 h 380596"/>
              <a:gd name="T10" fmla="*/ 1074992 w 2156199"/>
              <a:gd name="T11" fmla="*/ 286750 h 380596"/>
              <a:gd name="T12" fmla="*/ 974973 w 2156199"/>
              <a:gd name="T13" fmla="*/ 364269 h 380596"/>
              <a:gd name="T14" fmla="*/ 859999 w 2156199"/>
              <a:gd name="T15" fmla="*/ 379224 h 380596"/>
              <a:gd name="T16" fmla="*/ 785910 w 2156199"/>
              <a:gd name="T17" fmla="*/ 304312 h 380596"/>
              <a:gd name="T18" fmla="*/ 796886 w 2156199"/>
              <a:gd name="T19" fmla="*/ 237358 h 380596"/>
              <a:gd name="T20" fmla="*/ 946847 w 2156199"/>
              <a:gd name="T21" fmla="*/ 210467 h 380596"/>
              <a:gd name="T22" fmla="*/ 979226 w 2156199"/>
              <a:gd name="T23" fmla="*/ 201274 h 380596"/>
              <a:gd name="T24" fmla="*/ 940947 w 2156199"/>
              <a:gd name="T25" fmla="*/ 167934 h 380596"/>
              <a:gd name="T26" fmla="*/ 893201 w 2156199"/>
              <a:gd name="T27" fmla="*/ 181654 h 380596"/>
              <a:gd name="T28" fmla="*/ 801277 w 2156199"/>
              <a:gd name="T29" fmla="*/ 144473 h 380596"/>
              <a:gd name="T30" fmla="*/ 878246 w 2156199"/>
              <a:gd name="T31" fmla="*/ 106880 h 380596"/>
              <a:gd name="T32" fmla="*/ 1307446 w 2156199"/>
              <a:gd name="T33" fmla="*/ 103999 h 380596"/>
              <a:gd name="T34" fmla="*/ 1412816 w 2156199"/>
              <a:gd name="T35" fmla="*/ 145845 h 380596"/>
              <a:gd name="T36" fmla="*/ 1424341 w 2156199"/>
              <a:gd name="T37" fmla="*/ 301568 h 380596"/>
              <a:gd name="T38" fmla="*/ 1326379 w 2156199"/>
              <a:gd name="T39" fmla="*/ 235986 h 380596"/>
              <a:gd name="T40" fmla="*/ 1268755 w 2156199"/>
              <a:gd name="T41" fmla="*/ 182478 h 380596"/>
              <a:gd name="T42" fmla="*/ 1227595 w 2156199"/>
              <a:gd name="T43" fmla="*/ 302666 h 380596"/>
              <a:gd name="T44" fmla="*/ 1131828 w 2156199"/>
              <a:gd name="T45" fmla="*/ 244767 h 380596"/>
              <a:gd name="T46" fmla="*/ 1240766 w 2156199"/>
              <a:gd name="T47" fmla="*/ 120737 h 380596"/>
              <a:gd name="T48" fmla="*/ 1942988 w 2156199"/>
              <a:gd name="T49" fmla="*/ 102352 h 380596"/>
              <a:gd name="T50" fmla="*/ 2131777 w 2156199"/>
              <a:gd name="T51" fmla="*/ 127048 h 380596"/>
              <a:gd name="T52" fmla="*/ 2041773 w 2156199"/>
              <a:gd name="T53" fmla="*/ 177264 h 380596"/>
              <a:gd name="T54" fmla="*/ 2002671 w 2156199"/>
              <a:gd name="T55" fmla="*/ 161897 h 380596"/>
              <a:gd name="T56" fmla="*/ 1959727 w 2156199"/>
              <a:gd name="T57" fmla="*/ 179734 h 380596"/>
              <a:gd name="T58" fmla="*/ 1991146 w 2156199"/>
              <a:gd name="T59" fmla="*/ 205527 h 380596"/>
              <a:gd name="T60" fmla="*/ 2100769 w 2156199"/>
              <a:gd name="T61" fmla="*/ 208820 h 380596"/>
              <a:gd name="T62" fmla="*/ 2156199 w 2156199"/>
              <a:gd name="T63" fmla="*/ 277146 h 380596"/>
              <a:gd name="T64" fmla="*/ 2119840 w 2156199"/>
              <a:gd name="T65" fmla="*/ 365366 h 380596"/>
              <a:gd name="T66" fmla="*/ 1926113 w 2156199"/>
              <a:gd name="T67" fmla="*/ 378675 h 380596"/>
              <a:gd name="T68" fmla="*/ 1856552 w 2156199"/>
              <a:gd name="T69" fmla="*/ 292513 h 380596"/>
              <a:gd name="T70" fmla="*/ 1974133 w 2156199"/>
              <a:gd name="T71" fmla="*/ 313504 h 380596"/>
              <a:gd name="T72" fmla="*/ 2020370 w 2156199"/>
              <a:gd name="T73" fmla="*/ 318581 h 380596"/>
              <a:gd name="T74" fmla="*/ 2049868 w 2156199"/>
              <a:gd name="T75" fmla="*/ 284555 h 380596"/>
              <a:gd name="T76" fmla="*/ 1996908 w 2156199"/>
              <a:gd name="T77" fmla="*/ 272756 h 380596"/>
              <a:gd name="T78" fmla="*/ 1895380 w 2156199"/>
              <a:gd name="T79" fmla="*/ 265347 h 380596"/>
              <a:gd name="T80" fmla="*/ 1857238 w 2156199"/>
              <a:gd name="T81" fmla="*/ 189338 h 380596"/>
              <a:gd name="T82" fmla="*/ 1907453 w 2156199"/>
              <a:gd name="T83" fmla="*/ 107154 h 380596"/>
              <a:gd name="T84" fmla="*/ 1583312 w 2156199"/>
              <a:gd name="T85" fmla="*/ 204430 h 380596"/>
              <a:gd name="T86" fmla="*/ 1732313 w 2156199"/>
              <a:gd name="T87" fmla="*/ 171502 h 380596"/>
              <a:gd name="T88" fmla="*/ 1625570 w 2156199"/>
              <a:gd name="T89" fmla="*/ 326676 h 380596"/>
              <a:gd name="T90" fmla="*/ 1524590 w 2156199"/>
              <a:gd name="T91" fmla="*/ 374559 h 380596"/>
              <a:gd name="T92" fmla="*/ 357820 w 2156199"/>
              <a:gd name="T93" fmla="*/ 38691 h 380596"/>
              <a:gd name="T94" fmla="*/ 184124 w 2156199"/>
              <a:gd name="T95" fmla="*/ 371815 h 380596"/>
              <a:gd name="T96" fmla="*/ 0 w 2156199"/>
              <a:gd name="T97" fmla="*/ 45002 h 380596"/>
              <a:gd name="T98" fmla="*/ 536797 w 2156199"/>
              <a:gd name="T99" fmla="*/ 126774 h 380596"/>
              <a:gd name="T100" fmla="*/ 632701 w 2156199"/>
              <a:gd name="T101" fmla="*/ 102489 h 380596"/>
              <a:gd name="T102" fmla="*/ 723665 w 2156199"/>
              <a:gd name="T103" fmla="*/ 172325 h 380596"/>
              <a:gd name="T104" fmla="*/ 664531 w 2156199"/>
              <a:gd name="T105" fmla="*/ 371266 h 380596"/>
              <a:gd name="T106" fmla="*/ 600596 w 2156199"/>
              <a:gd name="T107" fmla="*/ 176578 h 380596"/>
              <a:gd name="T108" fmla="*/ 541599 w 2156199"/>
              <a:gd name="T109" fmla="*/ 193179 h 380596"/>
              <a:gd name="T110" fmla="*/ 480957 w 2156199"/>
              <a:gd name="T111" fmla="*/ 371266 h 380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56199" h="380596">
                <a:moveTo>
                  <a:pt x="914330" y="263426"/>
                </a:moveTo>
                <a:cubicBezTo>
                  <a:pt x="911769" y="263426"/>
                  <a:pt x="907607" y="264295"/>
                  <a:pt x="901845" y="266033"/>
                </a:cubicBezTo>
                <a:cubicBezTo>
                  <a:pt x="896082" y="267771"/>
                  <a:pt x="891738" y="270058"/>
                  <a:pt x="888811" y="272893"/>
                </a:cubicBezTo>
                <a:cubicBezTo>
                  <a:pt x="885884" y="275728"/>
                  <a:pt x="884237" y="279616"/>
                  <a:pt x="883871" y="284555"/>
                </a:cubicBezTo>
                <a:cubicBezTo>
                  <a:pt x="883506" y="289494"/>
                  <a:pt x="883551" y="292604"/>
                  <a:pt x="884009" y="293885"/>
                </a:cubicBezTo>
                <a:cubicBezTo>
                  <a:pt x="884466" y="295165"/>
                  <a:pt x="884969" y="296903"/>
                  <a:pt x="885518" y="299098"/>
                </a:cubicBezTo>
                <a:cubicBezTo>
                  <a:pt x="886067" y="301294"/>
                  <a:pt x="887713" y="303672"/>
                  <a:pt x="890457" y="306233"/>
                </a:cubicBezTo>
                <a:cubicBezTo>
                  <a:pt x="893201" y="308794"/>
                  <a:pt x="897089" y="310989"/>
                  <a:pt x="902119" y="312818"/>
                </a:cubicBezTo>
                <a:cubicBezTo>
                  <a:pt x="907150" y="314648"/>
                  <a:pt x="911312" y="315563"/>
                  <a:pt x="914605" y="315563"/>
                </a:cubicBezTo>
                <a:lnTo>
                  <a:pt x="945338" y="315563"/>
                </a:lnTo>
                <a:cubicBezTo>
                  <a:pt x="951740" y="315563"/>
                  <a:pt x="957777" y="314922"/>
                  <a:pt x="963448" y="313642"/>
                </a:cubicBezTo>
                <a:cubicBezTo>
                  <a:pt x="969119" y="312361"/>
                  <a:pt x="973601" y="309297"/>
                  <a:pt x="976894" y="304449"/>
                </a:cubicBezTo>
                <a:cubicBezTo>
                  <a:pt x="980187" y="299601"/>
                  <a:pt x="981559" y="294845"/>
                  <a:pt x="981010" y="290180"/>
                </a:cubicBezTo>
                <a:cubicBezTo>
                  <a:pt x="980461" y="285515"/>
                  <a:pt x="980004" y="281811"/>
                  <a:pt x="979638" y="279067"/>
                </a:cubicBezTo>
                <a:cubicBezTo>
                  <a:pt x="979272" y="276323"/>
                  <a:pt x="977946" y="273625"/>
                  <a:pt x="975659" y="270972"/>
                </a:cubicBezTo>
                <a:cubicBezTo>
                  <a:pt x="973372" y="268320"/>
                  <a:pt x="969851" y="266399"/>
                  <a:pt x="965094" y="265210"/>
                </a:cubicBezTo>
                <a:cubicBezTo>
                  <a:pt x="960338" y="264021"/>
                  <a:pt x="955125" y="263426"/>
                  <a:pt x="949454" y="263426"/>
                </a:cubicBezTo>
                <a:lnTo>
                  <a:pt x="914330" y="263426"/>
                </a:lnTo>
                <a:close/>
                <a:moveTo>
                  <a:pt x="1001590" y="106194"/>
                </a:moveTo>
                <a:cubicBezTo>
                  <a:pt x="1006895" y="106194"/>
                  <a:pt x="1014944" y="107795"/>
                  <a:pt x="1025737" y="110996"/>
                </a:cubicBezTo>
                <a:cubicBezTo>
                  <a:pt x="1036530" y="114197"/>
                  <a:pt x="1045815" y="120234"/>
                  <a:pt x="1053589" y="129106"/>
                </a:cubicBezTo>
                <a:cubicBezTo>
                  <a:pt x="1061364" y="137979"/>
                  <a:pt x="1066898" y="149229"/>
                  <a:pt x="1070190" y="162858"/>
                </a:cubicBezTo>
                <a:cubicBezTo>
                  <a:pt x="1073483" y="176487"/>
                  <a:pt x="1075130" y="188240"/>
                  <a:pt x="1075130" y="198119"/>
                </a:cubicBezTo>
                <a:cubicBezTo>
                  <a:pt x="1075130" y="208180"/>
                  <a:pt x="1075084" y="237724"/>
                  <a:pt x="1074992" y="286750"/>
                </a:cubicBezTo>
                <a:cubicBezTo>
                  <a:pt x="1074901" y="335777"/>
                  <a:pt x="1058940" y="364132"/>
                  <a:pt x="1027109" y="371815"/>
                </a:cubicBezTo>
                <a:cubicBezTo>
                  <a:pt x="1010828" y="375839"/>
                  <a:pt x="998663" y="377852"/>
                  <a:pt x="990614" y="377852"/>
                </a:cubicBezTo>
                <a:cubicBezTo>
                  <a:pt x="983114" y="377852"/>
                  <a:pt x="979363" y="376022"/>
                  <a:pt x="979363" y="372364"/>
                </a:cubicBezTo>
                <a:cubicBezTo>
                  <a:pt x="979363" y="365046"/>
                  <a:pt x="977900" y="362348"/>
                  <a:pt x="974973" y="364269"/>
                </a:cubicBezTo>
                <a:cubicBezTo>
                  <a:pt x="972046" y="366190"/>
                  <a:pt x="967930" y="368522"/>
                  <a:pt x="962625" y="371266"/>
                </a:cubicBezTo>
                <a:cubicBezTo>
                  <a:pt x="957320" y="374010"/>
                  <a:pt x="950505" y="376022"/>
                  <a:pt x="942182" y="377303"/>
                </a:cubicBezTo>
                <a:cubicBezTo>
                  <a:pt x="933859" y="378583"/>
                  <a:pt x="925855" y="379224"/>
                  <a:pt x="918172" y="379224"/>
                </a:cubicBezTo>
                <a:lnTo>
                  <a:pt x="859999" y="379224"/>
                </a:lnTo>
                <a:cubicBezTo>
                  <a:pt x="853962" y="379224"/>
                  <a:pt x="845730" y="378218"/>
                  <a:pt x="835303" y="376205"/>
                </a:cubicBezTo>
                <a:cubicBezTo>
                  <a:pt x="824875" y="374193"/>
                  <a:pt x="815683" y="369117"/>
                  <a:pt x="807725" y="360976"/>
                </a:cubicBezTo>
                <a:cubicBezTo>
                  <a:pt x="799767" y="352835"/>
                  <a:pt x="794371" y="344786"/>
                  <a:pt x="791535" y="336829"/>
                </a:cubicBezTo>
                <a:cubicBezTo>
                  <a:pt x="788700" y="328871"/>
                  <a:pt x="786825" y="318032"/>
                  <a:pt x="785910" y="304312"/>
                </a:cubicBezTo>
                <a:cubicBezTo>
                  <a:pt x="785361" y="297178"/>
                  <a:pt x="785087" y="291141"/>
                  <a:pt x="785087" y="286202"/>
                </a:cubicBezTo>
                <a:cubicBezTo>
                  <a:pt x="785087" y="281628"/>
                  <a:pt x="785270" y="277878"/>
                  <a:pt x="785636" y="274951"/>
                </a:cubicBezTo>
                <a:cubicBezTo>
                  <a:pt x="786550" y="269097"/>
                  <a:pt x="787419" y="263609"/>
                  <a:pt x="788242" y="258487"/>
                </a:cubicBezTo>
                <a:cubicBezTo>
                  <a:pt x="789066" y="253365"/>
                  <a:pt x="791947" y="246322"/>
                  <a:pt x="796886" y="237358"/>
                </a:cubicBezTo>
                <a:cubicBezTo>
                  <a:pt x="801825" y="228394"/>
                  <a:pt x="808960" y="221443"/>
                  <a:pt x="818290" y="216503"/>
                </a:cubicBezTo>
                <a:cubicBezTo>
                  <a:pt x="827619" y="211564"/>
                  <a:pt x="836217" y="209095"/>
                  <a:pt x="844083" y="209095"/>
                </a:cubicBezTo>
                <a:lnTo>
                  <a:pt x="925855" y="209095"/>
                </a:lnTo>
                <a:cubicBezTo>
                  <a:pt x="927136" y="209095"/>
                  <a:pt x="934133" y="209552"/>
                  <a:pt x="946847" y="210467"/>
                </a:cubicBezTo>
                <a:cubicBezTo>
                  <a:pt x="959561" y="211381"/>
                  <a:pt x="966512" y="212159"/>
                  <a:pt x="967701" y="212799"/>
                </a:cubicBezTo>
                <a:cubicBezTo>
                  <a:pt x="968890" y="213439"/>
                  <a:pt x="971131" y="214628"/>
                  <a:pt x="974424" y="216366"/>
                </a:cubicBezTo>
                <a:cubicBezTo>
                  <a:pt x="977717" y="218104"/>
                  <a:pt x="979363" y="217235"/>
                  <a:pt x="979363" y="213759"/>
                </a:cubicBezTo>
                <a:cubicBezTo>
                  <a:pt x="979363" y="210284"/>
                  <a:pt x="979318" y="206122"/>
                  <a:pt x="979226" y="201274"/>
                </a:cubicBezTo>
                <a:cubicBezTo>
                  <a:pt x="979135" y="196426"/>
                  <a:pt x="978312" y="191624"/>
                  <a:pt x="976757" y="186868"/>
                </a:cubicBezTo>
                <a:cubicBezTo>
                  <a:pt x="975202" y="182112"/>
                  <a:pt x="972137" y="178407"/>
                  <a:pt x="967564" y="175755"/>
                </a:cubicBezTo>
                <a:cubicBezTo>
                  <a:pt x="962991" y="173102"/>
                  <a:pt x="958097" y="171136"/>
                  <a:pt x="952884" y="169855"/>
                </a:cubicBezTo>
                <a:cubicBezTo>
                  <a:pt x="947670" y="168575"/>
                  <a:pt x="943691" y="167934"/>
                  <a:pt x="940947" y="167934"/>
                </a:cubicBezTo>
                <a:lnTo>
                  <a:pt x="911037" y="167934"/>
                </a:lnTo>
                <a:cubicBezTo>
                  <a:pt x="908659" y="167934"/>
                  <a:pt x="905458" y="168712"/>
                  <a:pt x="901433" y="170267"/>
                </a:cubicBezTo>
                <a:cubicBezTo>
                  <a:pt x="897409" y="171822"/>
                  <a:pt x="895396" y="172919"/>
                  <a:pt x="895396" y="173560"/>
                </a:cubicBezTo>
                <a:cubicBezTo>
                  <a:pt x="895396" y="174200"/>
                  <a:pt x="894665" y="176898"/>
                  <a:pt x="893201" y="181654"/>
                </a:cubicBezTo>
                <a:lnTo>
                  <a:pt x="891280" y="188514"/>
                </a:lnTo>
                <a:cubicBezTo>
                  <a:pt x="828900" y="188514"/>
                  <a:pt x="797801" y="184490"/>
                  <a:pt x="797984" y="176441"/>
                </a:cubicBezTo>
                <a:cubicBezTo>
                  <a:pt x="798167" y="168392"/>
                  <a:pt x="798258" y="162446"/>
                  <a:pt x="798258" y="158605"/>
                </a:cubicBezTo>
                <a:cubicBezTo>
                  <a:pt x="798258" y="154763"/>
                  <a:pt x="799264" y="150052"/>
                  <a:pt x="801277" y="144473"/>
                </a:cubicBezTo>
                <a:cubicBezTo>
                  <a:pt x="803289" y="138893"/>
                  <a:pt x="806948" y="133451"/>
                  <a:pt x="812253" y="128146"/>
                </a:cubicBezTo>
                <a:cubicBezTo>
                  <a:pt x="817558" y="122841"/>
                  <a:pt x="824052" y="118451"/>
                  <a:pt x="831735" y="114975"/>
                </a:cubicBezTo>
                <a:cubicBezTo>
                  <a:pt x="839419" y="111499"/>
                  <a:pt x="847742" y="109304"/>
                  <a:pt x="856706" y="108389"/>
                </a:cubicBezTo>
                <a:cubicBezTo>
                  <a:pt x="865670" y="107474"/>
                  <a:pt x="872850" y="106971"/>
                  <a:pt x="878246" y="106880"/>
                </a:cubicBezTo>
                <a:cubicBezTo>
                  <a:pt x="883643" y="106788"/>
                  <a:pt x="904223" y="106651"/>
                  <a:pt x="939987" y="106468"/>
                </a:cubicBezTo>
                <a:cubicBezTo>
                  <a:pt x="975750" y="106285"/>
                  <a:pt x="996285" y="106194"/>
                  <a:pt x="1001590" y="106194"/>
                </a:cubicBezTo>
                <a:close/>
                <a:moveTo>
                  <a:pt x="1301958" y="103999"/>
                </a:moveTo>
                <a:lnTo>
                  <a:pt x="1307446" y="103999"/>
                </a:lnTo>
                <a:cubicBezTo>
                  <a:pt x="1316409" y="104365"/>
                  <a:pt x="1325648" y="104776"/>
                  <a:pt x="1335160" y="105233"/>
                </a:cubicBezTo>
                <a:cubicBezTo>
                  <a:pt x="1344673" y="105691"/>
                  <a:pt x="1354734" y="107246"/>
                  <a:pt x="1365344" y="109898"/>
                </a:cubicBezTo>
                <a:cubicBezTo>
                  <a:pt x="1375955" y="112551"/>
                  <a:pt x="1385467" y="117170"/>
                  <a:pt x="1393882" y="123756"/>
                </a:cubicBezTo>
                <a:cubicBezTo>
                  <a:pt x="1402297" y="130341"/>
                  <a:pt x="1408608" y="137704"/>
                  <a:pt x="1412816" y="145845"/>
                </a:cubicBezTo>
                <a:cubicBezTo>
                  <a:pt x="1417024" y="153986"/>
                  <a:pt x="1419905" y="163132"/>
                  <a:pt x="1421460" y="173285"/>
                </a:cubicBezTo>
                <a:cubicBezTo>
                  <a:pt x="1423014" y="183438"/>
                  <a:pt x="1423838" y="197844"/>
                  <a:pt x="1423929" y="216503"/>
                </a:cubicBezTo>
                <a:cubicBezTo>
                  <a:pt x="1424021" y="235163"/>
                  <a:pt x="1424158" y="263426"/>
                  <a:pt x="1424341" y="301294"/>
                </a:cubicBezTo>
                <a:lnTo>
                  <a:pt x="1424341" y="301568"/>
                </a:lnTo>
                <a:cubicBezTo>
                  <a:pt x="1424341" y="339253"/>
                  <a:pt x="1407968" y="362211"/>
                  <a:pt x="1375223" y="370443"/>
                </a:cubicBezTo>
                <a:cubicBezTo>
                  <a:pt x="1370101" y="371906"/>
                  <a:pt x="1365344" y="372638"/>
                  <a:pt x="1360954" y="372638"/>
                </a:cubicBezTo>
                <a:cubicBezTo>
                  <a:pt x="1337538" y="372638"/>
                  <a:pt x="1325922" y="353521"/>
                  <a:pt x="1326105" y="315288"/>
                </a:cubicBezTo>
                <a:cubicBezTo>
                  <a:pt x="1326288" y="270103"/>
                  <a:pt x="1326379" y="243669"/>
                  <a:pt x="1326379" y="235986"/>
                </a:cubicBezTo>
                <a:cubicBezTo>
                  <a:pt x="1326379" y="228303"/>
                  <a:pt x="1325099" y="219842"/>
                  <a:pt x="1322538" y="210604"/>
                </a:cubicBezTo>
                <a:cubicBezTo>
                  <a:pt x="1319977" y="201366"/>
                  <a:pt x="1315220" y="194277"/>
                  <a:pt x="1308269" y="189338"/>
                </a:cubicBezTo>
                <a:cubicBezTo>
                  <a:pt x="1301317" y="184398"/>
                  <a:pt x="1294594" y="181975"/>
                  <a:pt x="1288100" y="182066"/>
                </a:cubicBezTo>
                <a:cubicBezTo>
                  <a:pt x="1281606" y="182157"/>
                  <a:pt x="1275158" y="182295"/>
                  <a:pt x="1268755" y="182478"/>
                </a:cubicBezTo>
                <a:cubicBezTo>
                  <a:pt x="1262352" y="182661"/>
                  <a:pt x="1255629" y="185084"/>
                  <a:pt x="1248586" y="189749"/>
                </a:cubicBezTo>
                <a:cubicBezTo>
                  <a:pt x="1241544" y="194414"/>
                  <a:pt x="1236193" y="200497"/>
                  <a:pt x="1232534" y="207997"/>
                </a:cubicBezTo>
                <a:cubicBezTo>
                  <a:pt x="1228875" y="215497"/>
                  <a:pt x="1227092" y="224278"/>
                  <a:pt x="1227183" y="234340"/>
                </a:cubicBezTo>
                <a:cubicBezTo>
                  <a:pt x="1227275" y="244401"/>
                  <a:pt x="1227412" y="267176"/>
                  <a:pt x="1227595" y="302666"/>
                </a:cubicBezTo>
                <a:cubicBezTo>
                  <a:pt x="1227778" y="338155"/>
                  <a:pt x="1211862" y="360473"/>
                  <a:pt x="1179849" y="369620"/>
                </a:cubicBezTo>
                <a:cubicBezTo>
                  <a:pt x="1176922" y="370534"/>
                  <a:pt x="1174086" y="370992"/>
                  <a:pt x="1171342" y="370992"/>
                </a:cubicBezTo>
                <a:cubicBezTo>
                  <a:pt x="1144817" y="370992"/>
                  <a:pt x="1131554" y="329191"/>
                  <a:pt x="1131554" y="245590"/>
                </a:cubicBezTo>
                <a:cubicBezTo>
                  <a:pt x="1131554" y="245407"/>
                  <a:pt x="1131646" y="245133"/>
                  <a:pt x="1131828" y="244767"/>
                </a:cubicBezTo>
                <a:cubicBezTo>
                  <a:pt x="1131828" y="152568"/>
                  <a:pt x="1147835" y="106514"/>
                  <a:pt x="1179849" y="106606"/>
                </a:cubicBezTo>
                <a:cubicBezTo>
                  <a:pt x="1211862" y="106697"/>
                  <a:pt x="1227869" y="111225"/>
                  <a:pt x="1227869" y="120188"/>
                </a:cubicBezTo>
                <a:cubicBezTo>
                  <a:pt x="1227869" y="129152"/>
                  <a:pt x="1229104" y="132216"/>
                  <a:pt x="1231574" y="129381"/>
                </a:cubicBezTo>
                <a:cubicBezTo>
                  <a:pt x="1234043" y="126545"/>
                  <a:pt x="1237107" y="123664"/>
                  <a:pt x="1240766" y="120737"/>
                </a:cubicBezTo>
                <a:cubicBezTo>
                  <a:pt x="1244425" y="117810"/>
                  <a:pt x="1249684" y="114792"/>
                  <a:pt x="1256544" y="111682"/>
                </a:cubicBezTo>
                <a:cubicBezTo>
                  <a:pt x="1263404" y="108572"/>
                  <a:pt x="1271316" y="106468"/>
                  <a:pt x="1280280" y="105371"/>
                </a:cubicBezTo>
                <a:cubicBezTo>
                  <a:pt x="1287414" y="104456"/>
                  <a:pt x="1294640" y="103999"/>
                  <a:pt x="1301958" y="103999"/>
                </a:cubicBezTo>
                <a:close/>
                <a:moveTo>
                  <a:pt x="1942988" y="102352"/>
                </a:moveTo>
                <a:lnTo>
                  <a:pt x="2060432" y="102352"/>
                </a:lnTo>
                <a:cubicBezTo>
                  <a:pt x="2067750" y="102352"/>
                  <a:pt x="2075478" y="102764"/>
                  <a:pt x="2083619" y="103587"/>
                </a:cubicBezTo>
                <a:cubicBezTo>
                  <a:pt x="2091760" y="104410"/>
                  <a:pt x="2099946" y="106423"/>
                  <a:pt x="2108178" y="109624"/>
                </a:cubicBezTo>
                <a:cubicBezTo>
                  <a:pt x="2116410" y="112825"/>
                  <a:pt x="2124276" y="118633"/>
                  <a:pt x="2131777" y="127048"/>
                </a:cubicBezTo>
                <a:cubicBezTo>
                  <a:pt x="2139277" y="135463"/>
                  <a:pt x="2143073" y="142049"/>
                  <a:pt x="2143164" y="146805"/>
                </a:cubicBezTo>
                <a:cubicBezTo>
                  <a:pt x="2143256" y="151562"/>
                  <a:pt x="2143622" y="158559"/>
                  <a:pt x="2144262" y="167797"/>
                </a:cubicBezTo>
                <a:cubicBezTo>
                  <a:pt x="2144902" y="177035"/>
                  <a:pt x="2128210" y="181654"/>
                  <a:pt x="2094184" y="181654"/>
                </a:cubicBezTo>
                <a:cubicBezTo>
                  <a:pt x="2060158" y="181654"/>
                  <a:pt x="2042687" y="180191"/>
                  <a:pt x="2041773" y="177264"/>
                </a:cubicBezTo>
                <a:cubicBezTo>
                  <a:pt x="2040858" y="174337"/>
                  <a:pt x="2039395" y="171730"/>
                  <a:pt x="2037383" y="169444"/>
                </a:cubicBezTo>
                <a:cubicBezTo>
                  <a:pt x="2035370" y="167157"/>
                  <a:pt x="2032672" y="165328"/>
                  <a:pt x="2029288" y="163955"/>
                </a:cubicBezTo>
                <a:cubicBezTo>
                  <a:pt x="2025903" y="162583"/>
                  <a:pt x="2021650" y="161897"/>
                  <a:pt x="2016528" y="161897"/>
                </a:cubicBezTo>
                <a:cubicBezTo>
                  <a:pt x="2011406" y="161897"/>
                  <a:pt x="2006787" y="161897"/>
                  <a:pt x="2002671" y="161897"/>
                </a:cubicBezTo>
                <a:cubicBezTo>
                  <a:pt x="1998555" y="161897"/>
                  <a:pt x="1994164" y="161897"/>
                  <a:pt x="1989499" y="161897"/>
                </a:cubicBezTo>
                <a:cubicBezTo>
                  <a:pt x="1984835" y="161897"/>
                  <a:pt x="1979712" y="162812"/>
                  <a:pt x="1974133" y="164641"/>
                </a:cubicBezTo>
                <a:cubicBezTo>
                  <a:pt x="1968553" y="166471"/>
                  <a:pt x="1964712" y="168803"/>
                  <a:pt x="1962608" y="171639"/>
                </a:cubicBezTo>
                <a:cubicBezTo>
                  <a:pt x="1960504" y="174474"/>
                  <a:pt x="1959544" y="177173"/>
                  <a:pt x="1959727" y="179734"/>
                </a:cubicBezTo>
                <a:cubicBezTo>
                  <a:pt x="1959910" y="182295"/>
                  <a:pt x="1960047" y="184764"/>
                  <a:pt x="1960138" y="187142"/>
                </a:cubicBezTo>
                <a:cubicBezTo>
                  <a:pt x="1960230" y="189521"/>
                  <a:pt x="1961465" y="192402"/>
                  <a:pt x="1963843" y="195786"/>
                </a:cubicBezTo>
                <a:cubicBezTo>
                  <a:pt x="1966221" y="199170"/>
                  <a:pt x="1969605" y="201640"/>
                  <a:pt x="1973996" y="203195"/>
                </a:cubicBezTo>
                <a:cubicBezTo>
                  <a:pt x="1978386" y="204750"/>
                  <a:pt x="1984103" y="205527"/>
                  <a:pt x="1991146" y="205527"/>
                </a:cubicBezTo>
                <a:cubicBezTo>
                  <a:pt x="1998189" y="205527"/>
                  <a:pt x="2008662" y="205527"/>
                  <a:pt x="2022565" y="205527"/>
                </a:cubicBezTo>
                <a:cubicBezTo>
                  <a:pt x="2036468" y="205527"/>
                  <a:pt x="2045477" y="205527"/>
                  <a:pt x="2049593" y="205527"/>
                </a:cubicBezTo>
                <a:cubicBezTo>
                  <a:pt x="2053709" y="205527"/>
                  <a:pt x="2061301" y="205848"/>
                  <a:pt x="2072369" y="206488"/>
                </a:cubicBezTo>
                <a:cubicBezTo>
                  <a:pt x="2083436" y="207128"/>
                  <a:pt x="2092903" y="207906"/>
                  <a:pt x="2100769" y="208820"/>
                </a:cubicBezTo>
                <a:cubicBezTo>
                  <a:pt x="2108635" y="209735"/>
                  <a:pt x="2116273" y="212113"/>
                  <a:pt x="2123682" y="215955"/>
                </a:cubicBezTo>
                <a:cubicBezTo>
                  <a:pt x="2131091" y="219796"/>
                  <a:pt x="2137356" y="225101"/>
                  <a:pt x="2142478" y="231870"/>
                </a:cubicBezTo>
                <a:cubicBezTo>
                  <a:pt x="2147601" y="238639"/>
                  <a:pt x="2151076" y="244904"/>
                  <a:pt x="2152906" y="250666"/>
                </a:cubicBezTo>
                <a:cubicBezTo>
                  <a:pt x="2154735" y="256429"/>
                  <a:pt x="2155833" y="265255"/>
                  <a:pt x="2156199" y="277146"/>
                </a:cubicBezTo>
                <a:lnTo>
                  <a:pt x="2156199" y="301294"/>
                </a:lnTo>
                <a:cubicBezTo>
                  <a:pt x="2155833" y="305501"/>
                  <a:pt x="2155329" y="311446"/>
                  <a:pt x="2154689" y="319130"/>
                </a:cubicBezTo>
                <a:cubicBezTo>
                  <a:pt x="2154049" y="326813"/>
                  <a:pt x="2151076" y="335045"/>
                  <a:pt x="2145771" y="343826"/>
                </a:cubicBezTo>
                <a:cubicBezTo>
                  <a:pt x="2140466" y="352607"/>
                  <a:pt x="2131822" y="359787"/>
                  <a:pt x="2119840" y="365366"/>
                </a:cubicBezTo>
                <a:cubicBezTo>
                  <a:pt x="2107858" y="370946"/>
                  <a:pt x="2094092" y="374879"/>
                  <a:pt x="2078543" y="377166"/>
                </a:cubicBezTo>
                <a:cubicBezTo>
                  <a:pt x="2062993" y="379452"/>
                  <a:pt x="2051377" y="380596"/>
                  <a:pt x="2043694" y="380596"/>
                </a:cubicBezTo>
                <a:lnTo>
                  <a:pt x="1963843" y="380596"/>
                </a:lnTo>
                <a:cubicBezTo>
                  <a:pt x="1957074" y="380596"/>
                  <a:pt x="1944498" y="379955"/>
                  <a:pt x="1926113" y="378675"/>
                </a:cubicBezTo>
                <a:cubicBezTo>
                  <a:pt x="1907728" y="377394"/>
                  <a:pt x="1893824" y="373370"/>
                  <a:pt x="1884404" y="366601"/>
                </a:cubicBezTo>
                <a:cubicBezTo>
                  <a:pt x="1874982" y="359833"/>
                  <a:pt x="1868305" y="351509"/>
                  <a:pt x="1864372" y="341631"/>
                </a:cubicBezTo>
                <a:cubicBezTo>
                  <a:pt x="1860439" y="331752"/>
                  <a:pt x="1858427" y="325304"/>
                  <a:pt x="1858335" y="322285"/>
                </a:cubicBezTo>
                <a:cubicBezTo>
                  <a:pt x="1858244" y="319267"/>
                  <a:pt x="1857649" y="309343"/>
                  <a:pt x="1856552" y="292513"/>
                </a:cubicBezTo>
                <a:cubicBezTo>
                  <a:pt x="1856552" y="292513"/>
                  <a:pt x="1874159" y="292513"/>
                  <a:pt x="1909374" y="292513"/>
                </a:cubicBezTo>
                <a:cubicBezTo>
                  <a:pt x="1944589" y="292513"/>
                  <a:pt x="1962471" y="294022"/>
                  <a:pt x="1963020" y="297040"/>
                </a:cubicBezTo>
                <a:cubicBezTo>
                  <a:pt x="1963568" y="300059"/>
                  <a:pt x="1964757" y="303169"/>
                  <a:pt x="1966587" y="306370"/>
                </a:cubicBezTo>
                <a:cubicBezTo>
                  <a:pt x="1968416" y="309571"/>
                  <a:pt x="1970931" y="311950"/>
                  <a:pt x="1974133" y="313504"/>
                </a:cubicBezTo>
                <a:cubicBezTo>
                  <a:pt x="1977334" y="315059"/>
                  <a:pt x="1983417" y="316294"/>
                  <a:pt x="1992381" y="317209"/>
                </a:cubicBezTo>
                <a:cubicBezTo>
                  <a:pt x="2001344" y="318124"/>
                  <a:pt x="2006192" y="318581"/>
                  <a:pt x="2006924" y="318581"/>
                </a:cubicBezTo>
                <a:cubicBezTo>
                  <a:pt x="2007656" y="318581"/>
                  <a:pt x="2008479" y="318581"/>
                  <a:pt x="2009394" y="318581"/>
                </a:cubicBezTo>
                <a:cubicBezTo>
                  <a:pt x="2010308" y="318581"/>
                  <a:pt x="2013967" y="318581"/>
                  <a:pt x="2020370" y="318581"/>
                </a:cubicBezTo>
                <a:cubicBezTo>
                  <a:pt x="2026772" y="318581"/>
                  <a:pt x="2032901" y="317300"/>
                  <a:pt x="2038755" y="314739"/>
                </a:cubicBezTo>
                <a:cubicBezTo>
                  <a:pt x="2044608" y="312178"/>
                  <a:pt x="2048496" y="308977"/>
                  <a:pt x="2050417" y="305135"/>
                </a:cubicBezTo>
                <a:cubicBezTo>
                  <a:pt x="2052337" y="301294"/>
                  <a:pt x="2052886" y="297498"/>
                  <a:pt x="2052063" y="293748"/>
                </a:cubicBezTo>
                <a:cubicBezTo>
                  <a:pt x="2051240" y="289997"/>
                  <a:pt x="2050508" y="286933"/>
                  <a:pt x="2049868" y="284555"/>
                </a:cubicBezTo>
                <a:cubicBezTo>
                  <a:pt x="2049227" y="282177"/>
                  <a:pt x="2047855" y="279936"/>
                  <a:pt x="2045752" y="277832"/>
                </a:cubicBezTo>
                <a:cubicBezTo>
                  <a:pt x="2043648" y="275728"/>
                  <a:pt x="2039715" y="274356"/>
                  <a:pt x="2033953" y="273716"/>
                </a:cubicBezTo>
                <a:cubicBezTo>
                  <a:pt x="2028190" y="273076"/>
                  <a:pt x="2023159" y="272756"/>
                  <a:pt x="2018860" y="272756"/>
                </a:cubicBezTo>
                <a:cubicBezTo>
                  <a:pt x="2014561" y="272756"/>
                  <a:pt x="2007244" y="272756"/>
                  <a:pt x="1996908" y="272756"/>
                </a:cubicBezTo>
                <a:cubicBezTo>
                  <a:pt x="1986572" y="272756"/>
                  <a:pt x="1976603" y="272756"/>
                  <a:pt x="1966998" y="272756"/>
                </a:cubicBezTo>
                <a:cubicBezTo>
                  <a:pt x="1957394" y="272756"/>
                  <a:pt x="1947607" y="272298"/>
                  <a:pt x="1937637" y="271384"/>
                </a:cubicBezTo>
                <a:cubicBezTo>
                  <a:pt x="1927667" y="270469"/>
                  <a:pt x="1919893" y="269783"/>
                  <a:pt x="1914313" y="269326"/>
                </a:cubicBezTo>
                <a:cubicBezTo>
                  <a:pt x="1908734" y="268868"/>
                  <a:pt x="1902422" y="267542"/>
                  <a:pt x="1895380" y="265347"/>
                </a:cubicBezTo>
                <a:cubicBezTo>
                  <a:pt x="1888336" y="263152"/>
                  <a:pt x="1881751" y="258121"/>
                  <a:pt x="1875623" y="250255"/>
                </a:cubicBezTo>
                <a:cubicBezTo>
                  <a:pt x="1869494" y="242389"/>
                  <a:pt x="1865104" y="234568"/>
                  <a:pt x="1862451" y="226794"/>
                </a:cubicBezTo>
                <a:cubicBezTo>
                  <a:pt x="1859799" y="219019"/>
                  <a:pt x="1858198" y="212113"/>
                  <a:pt x="1857649" y="206076"/>
                </a:cubicBezTo>
                <a:cubicBezTo>
                  <a:pt x="1857101" y="200039"/>
                  <a:pt x="1856963" y="194460"/>
                  <a:pt x="1857238" y="189338"/>
                </a:cubicBezTo>
                <a:cubicBezTo>
                  <a:pt x="1857512" y="184215"/>
                  <a:pt x="1857787" y="178224"/>
                  <a:pt x="1858061" y="171364"/>
                </a:cubicBezTo>
                <a:cubicBezTo>
                  <a:pt x="1858335" y="164504"/>
                  <a:pt x="1859890" y="156364"/>
                  <a:pt x="1862726" y="146943"/>
                </a:cubicBezTo>
                <a:cubicBezTo>
                  <a:pt x="1865561" y="137521"/>
                  <a:pt x="1870866" y="129335"/>
                  <a:pt x="1878641" y="122384"/>
                </a:cubicBezTo>
                <a:cubicBezTo>
                  <a:pt x="1886416" y="115432"/>
                  <a:pt x="1896020" y="110356"/>
                  <a:pt x="1907453" y="107154"/>
                </a:cubicBezTo>
                <a:cubicBezTo>
                  <a:pt x="1918887" y="103953"/>
                  <a:pt x="1930732" y="102352"/>
                  <a:pt x="1942988" y="102352"/>
                </a:cubicBezTo>
                <a:close/>
                <a:moveTo>
                  <a:pt x="1530902" y="2744"/>
                </a:moveTo>
                <a:cubicBezTo>
                  <a:pt x="1562915" y="2744"/>
                  <a:pt x="1578876" y="36359"/>
                  <a:pt x="1578785" y="103587"/>
                </a:cubicBezTo>
                <a:cubicBezTo>
                  <a:pt x="1578693" y="170816"/>
                  <a:pt x="1580202" y="204430"/>
                  <a:pt x="1583312" y="204430"/>
                </a:cubicBezTo>
                <a:cubicBezTo>
                  <a:pt x="1586422" y="204430"/>
                  <a:pt x="1601240" y="187600"/>
                  <a:pt x="1627766" y="153940"/>
                </a:cubicBezTo>
                <a:cubicBezTo>
                  <a:pt x="1654291" y="120280"/>
                  <a:pt x="1687494" y="103450"/>
                  <a:pt x="1727373" y="103450"/>
                </a:cubicBezTo>
                <a:cubicBezTo>
                  <a:pt x="1748228" y="103450"/>
                  <a:pt x="1758655" y="109578"/>
                  <a:pt x="1758655" y="121835"/>
                </a:cubicBezTo>
                <a:cubicBezTo>
                  <a:pt x="1758655" y="133177"/>
                  <a:pt x="1749874" y="149732"/>
                  <a:pt x="1732313" y="171502"/>
                </a:cubicBezTo>
                <a:cubicBezTo>
                  <a:pt x="1695543" y="216869"/>
                  <a:pt x="1696092" y="262786"/>
                  <a:pt x="1733959" y="309251"/>
                </a:cubicBezTo>
                <a:cubicBezTo>
                  <a:pt x="1752070" y="331569"/>
                  <a:pt x="1761125" y="348491"/>
                  <a:pt x="1761125" y="360016"/>
                </a:cubicBezTo>
                <a:cubicBezTo>
                  <a:pt x="1761125" y="372821"/>
                  <a:pt x="1750240" y="379224"/>
                  <a:pt x="1728471" y="379224"/>
                </a:cubicBezTo>
                <a:cubicBezTo>
                  <a:pt x="1686762" y="379224"/>
                  <a:pt x="1652462" y="361708"/>
                  <a:pt x="1625570" y="326676"/>
                </a:cubicBezTo>
                <a:cubicBezTo>
                  <a:pt x="1598679" y="291644"/>
                  <a:pt x="1584181" y="274128"/>
                  <a:pt x="1582078" y="274128"/>
                </a:cubicBezTo>
                <a:cubicBezTo>
                  <a:pt x="1579974" y="274128"/>
                  <a:pt x="1578922" y="288442"/>
                  <a:pt x="1578922" y="317072"/>
                </a:cubicBezTo>
                <a:cubicBezTo>
                  <a:pt x="1578922" y="345701"/>
                  <a:pt x="1562915" y="364497"/>
                  <a:pt x="1530902" y="373461"/>
                </a:cubicBezTo>
                <a:cubicBezTo>
                  <a:pt x="1528706" y="374193"/>
                  <a:pt x="1526603" y="374559"/>
                  <a:pt x="1524590" y="374559"/>
                </a:cubicBezTo>
                <a:cubicBezTo>
                  <a:pt x="1496601" y="374559"/>
                  <a:pt x="1482607" y="314648"/>
                  <a:pt x="1482607" y="194826"/>
                </a:cubicBezTo>
                <a:cubicBezTo>
                  <a:pt x="1482607" y="66772"/>
                  <a:pt x="1498705" y="2744"/>
                  <a:pt x="1530902" y="2744"/>
                </a:cubicBezTo>
                <a:close/>
                <a:moveTo>
                  <a:pt x="186319" y="1098"/>
                </a:moveTo>
                <a:cubicBezTo>
                  <a:pt x="300653" y="1098"/>
                  <a:pt x="357820" y="13629"/>
                  <a:pt x="357820" y="38691"/>
                </a:cubicBezTo>
                <a:cubicBezTo>
                  <a:pt x="357820" y="40703"/>
                  <a:pt x="357454" y="42807"/>
                  <a:pt x="356722" y="45002"/>
                </a:cubicBezTo>
                <a:cubicBezTo>
                  <a:pt x="346295" y="74455"/>
                  <a:pt x="323428" y="89181"/>
                  <a:pt x="288122" y="89181"/>
                </a:cubicBezTo>
                <a:cubicBezTo>
                  <a:pt x="252815" y="89181"/>
                  <a:pt x="235162" y="133863"/>
                  <a:pt x="235162" y="223226"/>
                </a:cubicBezTo>
                <a:cubicBezTo>
                  <a:pt x="235162" y="312590"/>
                  <a:pt x="218149" y="362119"/>
                  <a:pt x="184124" y="371815"/>
                </a:cubicBezTo>
                <a:cubicBezTo>
                  <a:pt x="181014" y="372730"/>
                  <a:pt x="178087" y="373187"/>
                  <a:pt x="175343" y="373187"/>
                </a:cubicBezTo>
                <a:cubicBezTo>
                  <a:pt x="146988" y="373187"/>
                  <a:pt x="132810" y="328002"/>
                  <a:pt x="132810" y="237632"/>
                </a:cubicBezTo>
                <a:cubicBezTo>
                  <a:pt x="132810" y="138665"/>
                  <a:pt x="110675" y="89181"/>
                  <a:pt x="66405" y="89181"/>
                </a:cubicBezTo>
                <a:cubicBezTo>
                  <a:pt x="22135" y="89181"/>
                  <a:pt x="0" y="74455"/>
                  <a:pt x="0" y="45002"/>
                </a:cubicBezTo>
                <a:cubicBezTo>
                  <a:pt x="0" y="15733"/>
                  <a:pt x="62106" y="1098"/>
                  <a:pt x="186319" y="1098"/>
                </a:cubicBezTo>
                <a:close/>
                <a:moveTo>
                  <a:pt x="486719" y="0"/>
                </a:moveTo>
                <a:cubicBezTo>
                  <a:pt x="518733" y="0"/>
                  <a:pt x="534785" y="21587"/>
                  <a:pt x="534877" y="64759"/>
                </a:cubicBezTo>
                <a:cubicBezTo>
                  <a:pt x="534968" y="107932"/>
                  <a:pt x="535608" y="128603"/>
                  <a:pt x="536797" y="126774"/>
                </a:cubicBezTo>
                <a:cubicBezTo>
                  <a:pt x="537986" y="124945"/>
                  <a:pt x="540868" y="121560"/>
                  <a:pt x="545441" y="116621"/>
                </a:cubicBezTo>
                <a:cubicBezTo>
                  <a:pt x="550014" y="111682"/>
                  <a:pt x="559801" y="107886"/>
                  <a:pt x="574802" y="105233"/>
                </a:cubicBezTo>
                <a:cubicBezTo>
                  <a:pt x="589803" y="102581"/>
                  <a:pt x="601419" y="101392"/>
                  <a:pt x="609651" y="101666"/>
                </a:cubicBezTo>
                <a:cubicBezTo>
                  <a:pt x="617883" y="101941"/>
                  <a:pt x="625566" y="102215"/>
                  <a:pt x="632701" y="102489"/>
                </a:cubicBezTo>
                <a:cubicBezTo>
                  <a:pt x="639835" y="102764"/>
                  <a:pt x="648616" y="104044"/>
                  <a:pt x="659043" y="106331"/>
                </a:cubicBezTo>
                <a:cubicBezTo>
                  <a:pt x="669471" y="108618"/>
                  <a:pt x="679120" y="112231"/>
                  <a:pt x="687993" y="117170"/>
                </a:cubicBezTo>
                <a:cubicBezTo>
                  <a:pt x="696865" y="122109"/>
                  <a:pt x="704320" y="129335"/>
                  <a:pt x="710357" y="138848"/>
                </a:cubicBezTo>
                <a:cubicBezTo>
                  <a:pt x="716393" y="148360"/>
                  <a:pt x="720830" y="159519"/>
                  <a:pt x="723665" y="172325"/>
                </a:cubicBezTo>
                <a:cubicBezTo>
                  <a:pt x="726501" y="185130"/>
                  <a:pt x="727918" y="198301"/>
                  <a:pt x="727918" y="211839"/>
                </a:cubicBezTo>
                <a:cubicBezTo>
                  <a:pt x="727918" y="225559"/>
                  <a:pt x="727873" y="252862"/>
                  <a:pt x="727781" y="293748"/>
                </a:cubicBezTo>
                <a:cubicBezTo>
                  <a:pt x="727690" y="334633"/>
                  <a:pt x="711454" y="359650"/>
                  <a:pt x="679075" y="368796"/>
                </a:cubicBezTo>
                <a:cubicBezTo>
                  <a:pt x="673770" y="370443"/>
                  <a:pt x="668922" y="371266"/>
                  <a:pt x="664531" y="371266"/>
                </a:cubicBezTo>
                <a:cubicBezTo>
                  <a:pt x="641665" y="371266"/>
                  <a:pt x="630231" y="350869"/>
                  <a:pt x="630231" y="310074"/>
                </a:cubicBezTo>
                <a:cubicBezTo>
                  <a:pt x="630048" y="261597"/>
                  <a:pt x="629911" y="231138"/>
                  <a:pt x="629820" y="218699"/>
                </a:cubicBezTo>
                <a:cubicBezTo>
                  <a:pt x="629728" y="206259"/>
                  <a:pt x="626984" y="196426"/>
                  <a:pt x="621588" y="189200"/>
                </a:cubicBezTo>
                <a:cubicBezTo>
                  <a:pt x="616191" y="181975"/>
                  <a:pt x="609194" y="177767"/>
                  <a:pt x="600596" y="176578"/>
                </a:cubicBezTo>
                <a:cubicBezTo>
                  <a:pt x="591998" y="175389"/>
                  <a:pt x="585870" y="174932"/>
                  <a:pt x="582211" y="175206"/>
                </a:cubicBezTo>
                <a:cubicBezTo>
                  <a:pt x="578552" y="175480"/>
                  <a:pt x="574848" y="175801"/>
                  <a:pt x="571098" y="176166"/>
                </a:cubicBezTo>
                <a:cubicBezTo>
                  <a:pt x="567347" y="176532"/>
                  <a:pt x="562683" y="177859"/>
                  <a:pt x="557103" y="180145"/>
                </a:cubicBezTo>
                <a:cubicBezTo>
                  <a:pt x="551524" y="182432"/>
                  <a:pt x="546356" y="186777"/>
                  <a:pt x="541599" y="193179"/>
                </a:cubicBezTo>
                <a:cubicBezTo>
                  <a:pt x="536843" y="199582"/>
                  <a:pt x="534511" y="212296"/>
                  <a:pt x="534602" y="231321"/>
                </a:cubicBezTo>
                <a:cubicBezTo>
                  <a:pt x="534694" y="250346"/>
                  <a:pt x="534785" y="276140"/>
                  <a:pt x="534877" y="308702"/>
                </a:cubicBezTo>
                <a:cubicBezTo>
                  <a:pt x="534968" y="341265"/>
                  <a:pt x="519007" y="361845"/>
                  <a:pt x="486993" y="370443"/>
                </a:cubicBezTo>
                <a:cubicBezTo>
                  <a:pt x="484798" y="370992"/>
                  <a:pt x="482786" y="371266"/>
                  <a:pt x="480957" y="371266"/>
                </a:cubicBezTo>
                <a:cubicBezTo>
                  <a:pt x="452785" y="371266"/>
                  <a:pt x="438699" y="311355"/>
                  <a:pt x="438699" y="191533"/>
                </a:cubicBezTo>
                <a:cubicBezTo>
                  <a:pt x="438516" y="191350"/>
                  <a:pt x="438424" y="191076"/>
                  <a:pt x="438424" y="190710"/>
                </a:cubicBezTo>
                <a:cubicBezTo>
                  <a:pt x="438424" y="63570"/>
                  <a:pt x="454523" y="0"/>
                  <a:pt x="48671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ustDataLst>
      <p:tags r:id="rId1"/>
    </p:custDataLst>
  </p:cSld>
  <p:clrMapOvr>
    <a:masterClrMapping/>
  </p:clrMapOvr>
  <p:transition advTm="10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4">
            <a:extLst>
              <a:ext uri="{FF2B5EF4-FFF2-40B4-BE49-F238E27FC236}">
                <a16:creationId xmlns:a16="http://schemas.microsoft.com/office/drawing/2014/main" id="{0FFB5BCB-2179-4C7E-A37C-3BA26C5F73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0"/>
            <a:ext cx="3657600" cy="2895600"/>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4" descr="9">
            <a:extLst>
              <a:ext uri="{FF2B5EF4-FFF2-40B4-BE49-F238E27FC236}">
                <a16:creationId xmlns:a16="http://schemas.microsoft.com/office/drawing/2014/main" id="{72A4F498-2546-4D9F-9DAF-EB4E93D06F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048000"/>
            <a:ext cx="3581400" cy="2819400"/>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 Box 6">
            <a:extLst>
              <a:ext uri="{FF2B5EF4-FFF2-40B4-BE49-F238E27FC236}">
                <a16:creationId xmlns:a16="http://schemas.microsoft.com/office/drawing/2014/main" id="{EB2DE8A0-1A42-47F7-9134-70EBB0977239}"/>
              </a:ext>
            </a:extLst>
          </p:cNvPr>
          <p:cNvSpPr txBox="1">
            <a:spLocks noChangeArrowheads="1"/>
          </p:cNvSpPr>
          <p:nvPr/>
        </p:nvSpPr>
        <p:spPr bwMode="auto">
          <a:xfrm>
            <a:off x="5257800" y="9144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5127" name="Text Box 7">
            <a:extLst>
              <a:ext uri="{FF2B5EF4-FFF2-40B4-BE49-F238E27FC236}">
                <a16:creationId xmlns:a16="http://schemas.microsoft.com/office/drawing/2014/main" id="{C6A1DDA2-C72C-401C-8E38-787251A4975F}"/>
              </a:ext>
            </a:extLst>
          </p:cNvPr>
          <p:cNvSpPr txBox="1">
            <a:spLocks noChangeArrowheads="1"/>
          </p:cNvSpPr>
          <p:nvPr/>
        </p:nvSpPr>
        <p:spPr bwMode="auto">
          <a:xfrm>
            <a:off x="5867400" y="1328738"/>
            <a:ext cx="17526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009900"/>
                </a:solidFill>
                <a:latin typeface="宋体" panose="02010600030101010101" pitchFamily="2" charset="-122"/>
              </a:rPr>
              <a:t>母爱如花</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7"/>
                                        </p:tgtEl>
                                        <p:attrNameLst>
                                          <p:attrName>style.visibility</p:attrName>
                                        </p:attrNameLst>
                                      </p:cBhvr>
                                      <p:to>
                                        <p:strVal val="visible"/>
                                      </p:to>
                                    </p:set>
                                    <p:animEffect transition="in" filter="fade">
                                      <p:cBhvr>
                                        <p:cTn id="7"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无标题">
            <a:extLst>
              <a:ext uri="{FF2B5EF4-FFF2-40B4-BE49-F238E27FC236}">
                <a16:creationId xmlns:a16="http://schemas.microsoft.com/office/drawing/2014/main" id="{343E9F1B-89EB-4289-87DB-A1BAD113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971800"/>
            <a:ext cx="3581400" cy="2743200"/>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4" descr="0">
            <a:extLst>
              <a:ext uri="{FF2B5EF4-FFF2-40B4-BE49-F238E27FC236}">
                <a16:creationId xmlns:a16="http://schemas.microsoft.com/office/drawing/2014/main" id="{E96E35EE-FDF5-4E72-85DC-AB75739E26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838200"/>
            <a:ext cx="3810000" cy="2933700"/>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5">
            <a:extLst>
              <a:ext uri="{FF2B5EF4-FFF2-40B4-BE49-F238E27FC236}">
                <a16:creationId xmlns:a16="http://schemas.microsoft.com/office/drawing/2014/main" id="{FA208A60-0F3F-43B0-9B7E-91E8507B19D3}"/>
              </a:ext>
            </a:extLst>
          </p:cNvPr>
          <p:cNvSpPr txBox="1">
            <a:spLocks noChangeArrowheads="1"/>
          </p:cNvSpPr>
          <p:nvPr/>
        </p:nvSpPr>
        <p:spPr bwMode="auto">
          <a:xfrm>
            <a:off x="1657350" y="1463675"/>
            <a:ext cx="1790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chemeClr val="accent2"/>
                </a:solidFill>
                <a:latin typeface="宋体" panose="02010600030101010101" pitchFamily="2" charset="-122"/>
              </a:rPr>
              <a:t>母爱深深</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11b3518a88a">
            <a:extLst>
              <a:ext uri="{FF2B5EF4-FFF2-40B4-BE49-F238E27FC236}">
                <a16:creationId xmlns:a16="http://schemas.microsoft.com/office/drawing/2014/main" id="{9C7D4A13-EE56-49E1-9C7E-755779AE96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838200"/>
            <a:ext cx="3505200" cy="2667000"/>
          </a:xfrm>
          <a:prstGeom prst="rect">
            <a:avLst/>
          </a:prstGeom>
          <a:noFill/>
          <a:ln>
            <a:noFill/>
          </a:ln>
          <a:effectLst>
            <a:prstShdw prst="shdw13" dist="53882" dir="13500000">
              <a:srgbClr val="808080">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4" descr="00">
            <a:extLst>
              <a:ext uri="{FF2B5EF4-FFF2-40B4-BE49-F238E27FC236}">
                <a16:creationId xmlns:a16="http://schemas.microsoft.com/office/drawing/2014/main" id="{5792484B-75AC-41BD-B009-A0E5CC2E08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352800"/>
            <a:ext cx="3657600" cy="2743200"/>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 Box 5">
            <a:extLst>
              <a:ext uri="{FF2B5EF4-FFF2-40B4-BE49-F238E27FC236}">
                <a16:creationId xmlns:a16="http://schemas.microsoft.com/office/drawing/2014/main" id="{F25D0C38-188F-4086-A24B-B3EC98284D1B}"/>
              </a:ext>
            </a:extLst>
          </p:cNvPr>
          <p:cNvSpPr txBox="1">
            <a:spLocks noChangeArrowheads="1"/>
          </p:cNvSpPr>
          <p:nvPr/>
        </p:nvSpPr>
        <p:spPr bwMode="auto">
          <a:xfrm>
            <a:off x="5943600" y="1066800"/>
            <a:ext cx="1752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CC6600"/>
                </a:solidFill>
                <a:latin typeface="宋体" panose="02010600030101010101" pitchFamily="2" charset="-122"/>
              </a:rPr>
              <a:t>母爱绵绵</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fade">
                                      <p:cBhvr>
                                        <p:cTn id="7"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descr="10">
            <a:extLst>
              <a:ext uri="{FF2B5EF4-FFF2-40B4-BE49-F238E27FC236}">
                <a16:creationId xmlns:a16="http://schemas.microsoft.com/office/drawing/2014/main" id="{491CA11C-1D98-471C-940A-4495EFDE6A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124200"/>
            <a:ext cx="3505200" cy="2628900"/>
          </a:xfrm>
          <a:prstGeom prst="rect">
            <a:avLst/>
          </a:prstGeom>
          <a:noFill/>
          <a:ln>
            <a:noFill/>
          </a:ln>
          <a:effectLst>
            <a:prstShdw prst="shdw13" dist="53882" dir="13500000">
              <a:srgbClr val="808080">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4" descr="73044">
            <a:extLst>
              <a:ext uri="{FF2B5EF4-FFF2-40B4-BE49-F238E27FC236}">
                <a16:creationId xmlns:a16="http://schemas.microsoft.com/office/drawing/2014/main" id="{0706FEED-B510-4DB2-967B-315E9D8930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504" t="4160" r="4971" b="13031"/>
          <a:stretch>
            <a:fillRect/>
          </a:stretch>
        </p:blipFill>
        <p:spPr bwMode="auto">
          <a:xfrm>
            <a:off x="4953000" y="762000"/>
            <a:ext cx="3757613" cy="2895600"/>
          </a:xfrm>
          <a:prstGeom prst="rect">
            <a:avLst/>
          </a:prstGeom>
          <a:noFill/>
          <a:ln>
            <a:noFill/>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 Box 6">
            <a:extLst>
              <a:ext uri="{FF2B5EF4-FFF2-40B4-BE49-F238E27FC236}">
                <a16:creationId xmlns:a16="http://schemas.microsoft.com/office/drawing/2014/main" id="{E60693E9-0E85-4909-8BBF-4357A5F0BD39}"/>
              </a:ext>
            </a:extLst>
          </p:cNvPr>
          <p:cNvSpPr txBox="1">
            <a:spLocks noChangeArrowheads="1"/>
          </p:cNvSpPr>
          <p:nvPr/>
        </p:nvSpPr>
        <p:spPr bwMode="auto">
          <a:xfrm>
            <a:off x="1371600" y="1262063"/>
            <a:ext cx="1752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CC66FF"/>
                </a:solidFill>
                <a:latin typeface="宋体" panose="02010600030101010101" pitchFamily="2" charset="-122"/>
              </a:rPr>
              <a:t>母爱无私</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fade">
                                      <p:cBhvr>
                                        <p:cTn id="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2007092011334056442606">
            <a:extLst>
              <a:ext uri="{FF2B5EF4-FFF2-40B4-BE49-F238E27FC236}">
                <a16:creationId xmlns:a16="http://schemas.microsoft.com/office/drawing/2014/main" id="{21BCB0B2-5843-4083-8E0E-76B337E8A5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3429000"/>
            <a:ext cx="3505200" cy="2641600"/>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4">
            <a:extLst>
              <a:ext uri="{FF2B5EF4-FFF2-40B4-BE49-F238E27FC236}">
                <a16:creationId xmlns:a16="http://schemas.microsoft.com/office/drawing/2014/main" id="{53C65532-B635-4B95-B808-C15374DF5661}"/>
              </a:ext>
            </a:extLst>
          </p:cNvPr>
          <p:cNvSpPr txBox="1">
            <a:spLocks noChangeArrowheads="1"/>
          </p:cNvSpPr>
          <p:nvPr/>
        </p:nvSpPr>
        <p:spPr bwMode="auto">
          <a:xfrm>
            <a:off x="4953000" y="914400"/>
            <a:ext cx="342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9221" name="Text Box 5">
            <a:extLst>
              <a:ext uri="{FF2B5EF4-FFF2-40B4-BE49-F238E27FC236}">
                <a16:creationId xmlns:a16="http://schemas.microsoft.com/office/drawing/2014/main" id="{CFAFE03F-4F7C-46EB-B16D-21314178540A}"/>
              </a:ext>
            </a:extLst>
          </p:cNvPr>
          <p:cNvSpPr txBox="1">
            <a:spLocks noChangeArrowheads="1"/>
          </p:cNvSpPr>
          <p:nvPr/>
        </p:nvSpPr>
        <p:spPr bwMode="auto">
          <a:xfrm>
            <a:off x="5105400" y="1281113"/>
            <a:ext cx="3200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chemeClr val="hlink"/>
                </a:solidFill>
                <a:latin typeface="宋体" panose="02010600030101010101" pitchFamily="2" charset="-122"/>
              </a:rPr>
              <a:t>在母爱中成长……</a:t>
            </a:r>
          </a:p>
        </p:txBody>
      </p:sp>
      <p:pic>
        <p:nvPicPr>
          <p:cNvPr id="20485" name="Picture 7" descr="2006130413924935">
            <a:extLst>
              <a:ext uri="{FF2B5EF4-FFF2-40B4-BE49-F238E27FC236}">
                <a16:creationId xmlns:a16="http://schemas.microsoft.com/office/drawing/2014/main" id="{A045D6C3-5805-4080-A544-251265DD90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762000"/>
            <a:ext cx="3429000" cy="2514600"/>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fade">
                                      <p:cBhvr>
                                        <p:cTn id="7"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descr="65692">
            <a:extLst>
              <a:ext uri="{FF2B5EF4-FFF2-40B4-BE49-F238E27FC236}">
                <a16:creationId xmlns:a16="http://schemas.microsoft.com/office/drawing/2014/main" id="{42577430-448F-4C88-93FC-8A9F3882BD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0"/>
            <a:ext cx="2743200" cy="3429000"/>
          </a:xfrm>
          <a:prstGeom prst="rect">
            <a:avLst/>
          </a:prstGeom>
          <a:noFill/>
          <a:ln w="9525">
            <a:solidFill>
              <a:srgbClr val="660033"/>
            </a:solidFill>
            <a:miter lim="800000"/>
            <a:headEnd/>
            <a:tailEnd/>
          </a:ln>
          <a:effectLst>
            <a:outerShdw dist="107763" dir="189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11268" name="Text Box 4">
            <a:extLst>
              <a:ext uri="{FF2B5EF4-FFF2-40B4-BE49-F238E27FC236}">
                <a16:creationId xmlns:a16="http://schemas.microsoft.com/office/drawing/2014/main" id="{1905B111-F32A-4149-86E4-68B8D1B50BD6}"/>
              </a:ext>
            </a:extLst>
          </p:cNvPr>
          <p:cNvSpPr txBox="1">
            <a:spLocks noChangeArrowheads="1"/>
          </p:cNvSpPr>
          <p:nvPr/>
        </p:nvSpPr>
        <p:spPr bwMode="auto">
          <a:xfrm>
            <a:off x="3276600" y="762000"/>
            <a:ext cx="1676400" cy="523875"/>
          </a:xfrm>
          <a:prstGeom prst="rect">
            <a:avLst/>
          </a:prstGeom>
          <a:noFill/>
          <a:ln w="9525">
            <a:noFill/>
            <a:miter lim="800000"/>
            <a:headEnd/>
            <a:tailEnd/>
          </a:ln>
          <a:effectLst>
            <a:outerShdw dist="107763" dir="18900000" algn="ctr" rotWithShape="0">
              <a:schemeClr val="bg2">
                <a:alpha val="50000"/>
              </a:schemeClr>
            </a:outerShdw>
          </a:effectLst>
        </p:spPr>
        <p:txBody>
          <a:bodyPr>
            <a:spAutoFit/>
          </a:bodyPr>
          <a:lstStyle/>
          <a:p>
            <a:pPr>
              <a:spcBef>
                <a:spcPct val="50000"/>
              </a:spcBef>
              <a:defRPr/>
            </a:pPr>
            <a:r>
              <a:rPr lang="zh-CN" sz="2800" b="1" dirty="0">
                <a:solidFill>
                  <a:schemeClr val="tx1">
                    <a:lumMod val="50000"/>
                  </a:schemeClr>
                </a:solidFill>
                <a:latin typeface="宋体" pitchFamily="2" charset="-122"/>
              </a:rPr>
              <a:t>作者简介</a:t>
            </a:r>
          </a:p>
        </p:txBody>
      </p:sp>
      <p:sp>
        <p:nvSpPr>
          <p:cNvPr id="10245" name="Text Box 5">
            <a:extLst>
              <a:ext uri="{FF2B5EF4-FFF2-40B4-BE49-F238E27FC236}">
                <a16:creationId xmlns:a16="http://schemas.microsoft.com/office/drawing/2014/main" id="{0BA83FC8-FCD1-4DCF-83D7-47908CE58FEA}"/>
              </a:ext>
            </a:extLst>
          </p:cNvPr>
          <p:cNvSpPr txBox="1">
            <a:spLocks noChangeArrowheads="1"/>
          </p:cNvSpPr>
          <p:nvPr/>
        </p:nvSpPr>
        <p:spPr bwMode="auto">
          <a:xfrm>
            <a:off x="3276600" y="1524000"/>
            <a:ext cx="57912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spcBef>
                <a:spcPts val="0"/>
              </a:spcBef>
              <a:buFont typeface="Arial" charset="0"/>
              <a:buNone/>
              <a:defRPr/>
            </a:pPr>
            <a:r>
              <a:rPr lang="zh-CN" altLang="zh-CN" sz="2800" b="1" dirty="0">
                <a:solidFill>
                  <a:schemeClr val="tx1">
                    <a:lumMod val="50000"/>
                  </a:schemeClr>
                </a:solidFill>
                <a:latin typeface="宋体" pitchFamily="2" charset="-122"/>
              </a:rPr>
              <a:t>   </a:t>
            </a:r>
            <a:r>
              <a:rPr lang="zh-CN" sz="2800" b="1" dirty="0">
                <a:solidFill>
                  <a:schemeClr val="tx1">
                    <a:lumMod val="50000"/>
                  </a:schemeClr>
                </a:solidFill>
                <a:latin typeface="宋体" pitchFamily="2" charset="-122"/>
              </a:rPr>
              <a:t>艾青（</a:t>
            </a:r>
            <a:r>
              <a:rPr lang="zh-CN" altLang="zh-CN" sz="2800" b="1" dirty="0">
                <a:solidFill>
                  <a:schemeClr val="tx1">
                    <a:lumMod val="50000"/>
                  </a:schemeClr>
                </a:solidFill>
                <a:latin typeface="宋体" pitchFamily="2" charset="-122"/>
              </a:rPr>
              <a:t>1910-1996</a:t>
            </a:r>
            <a:r>
              <a:rPr lang="zh-CN" sz="2800" b="1" dirty="0">
                <a:solidFill>
                  <a:schemeClr val="tx1">
                    <a:lumMod val="50000"/>
                  </a:schemeClr>
                </a:solidFill>
                <a:latin typeface="宋体" pitchFamily="2" charset="-122"/>
              </a:rPr>
              <a:t>），现、当代诗人。原名蒋海澄，笔名莪加、克阿、林壁等。浙江金华人。自幼由一位贫苦农妇养育到</a:t>
            </a:r>
            <a:r>
              <a:rPr lang="zh-CN" altLang="zh-CN" sz="2800" b="1" dirty="0">
                <a:solidFill>
                  <a:schemeClr val="tx1">
                    <a:lumMod val="50000"/>
                  </a:schemeClr>
                </a:solidFill>
                <a:latin typeface="宋体" pitchFamily="2" charset="-122"/>
              </a:rPr>
              <a:t>5</a:t>
            </a:r>
            <a:r>
              <a:rPr lang="zh-CN" sz="2800" b="1" dirty="0">
                <a:solidFill>
                  <a:schemeClr val="tx1">
                    <a:lumMod val="50000"/>
                  </a:schemeClr>
                </a:solidFill>
                <a:latin typeface="宋体" pitchFamily="2" charset="-122"/>
              </a:rPr>
              <a:t>岁回家。</a:t>
            </a:r>
            <a:r>
              <a:rPr lang="zh-CN" altLang="zh-CN" sz="2800" b="1" dirty="0">
                <a:solidFill>
                  <a:schemeClr val="tx1">
                    <a:lumMod val="50000"/>
                  </a:schemeClr>
                </a:solidFill>
                <a:latin typeface="宋体" pitchFamily="2" charset="-122"/>
              </a:rPr>
              <a:t>1928</a:t>
            </a:r>
            <a:r>
              <a:rPr lang="zh-CN" sz="2800" b="1" dirty="0">
                <a:solidFill>
                  <a:schemeClr val="tx1">
                    <a:lumMod val="50000"/>
                  </a:schemeClr>
                </a:solidFill>
                <a:latin typeface="宋体" pitchFamily="2" charset="-122"/>
              </a:rPr>
              <a:t>年入杭州国立西湖艺术学院绘画系。翌年赴法国勤工俭学。</a:t>
            </a:r>
            <a:r>
              <a:rPr lang="zh-CN" altLang="zh-CN" sz="2800" b="1" dirty="0">
                <a:solidFill>
                  <a:schemeClr val="tx1">
                    <a:lumMod val="50000"/>
                  </a:schemeClr>
                </a:solidFill>
                <a:latin typeface="宋体" pitchFamily="2" charset="-122"/>
              </a:rPr>
              <a:t>1932</a:t>
            </a:r>
            <a:r>
              <a:rPr lang="zh-CN" sz="2800" b="1" dirty="0">
                <a:solidFill>
                  <a:schemeClr val="tx1">
                    <a:lumMod val="50000"/>
                  </a:schemeClr>
                </a:solidFill>
                <a:latin typeface="宋体" pitchFamily="2" charset="-122"/>
              </a:rPr>
              <a:t>年初回国，在上海加入中国左翼美术家</a:t>
            </a:r>
          </a:p>
        </p:txBody>
      </p:sp>
    </p:spTree>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210317162341"/>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210317162341"/>
  <p:tag name="MH_LIBRARY" val="GRAPHIC"/>
  <p:tag name="MH_ORDER" val="Oval 1"/>
</p:tagLst>
</file>

<file path=ppt/tags/tag3.xml><?xml version="1.0" encoding="utf-8"?>
<p:tagLst xmlns:a="http://schemas.openxmlformats.org/drawingml/2006/main" xmlns:r="http://schemas.openxmlformats.org/officeDocument/2006/relationships" xmlns:p="http://schemas.openxmlformats.org/presentationml/2006/main">
  <p:tag name="MH" val="20210317162341"/>
  <p:tag name="MH_LIBRARY" val="GRAPHIC"/>
  <p:tag name="MH_ORDER" val="Oval 2"/>
</p:tagLst>
</file>

<file path=ppt/tags/tag4.xml><?xml version="1.0" encoding="utf-8"?>
<p:tagLst xmlns:a="http://schemas.openxmlformats.org/drawingml/2006/main" xmlns:r="http://schemas.openxmlformats.org/officeDocument/2006/relationships" xmlns:p="http://schemas.openxmlformats.org/presentationml/2006/main">
  <p:tag name="MH" val="20210317162341"/>
  <p:tag name="MH_LIBRARY" val="GRAPHIC"/>
  <p:tag name="MH_ORDER" val="文本框 5"/>
</p:tagLst>
</file>

<file path=ppt/theme/theme1.xml><?xml version="1.0" encoding="utf-8"?>
<a:theme xmlns:a="http://schemas.openxmlformats.org/drawingml/2006/main" name="A000120140530A99PPBG">
  <a:themeElements>
    <a:clrScheme name="自定义 404">
      <a:dk1>
        <a:srgbClr val="6D6F71"/>
      </a:dk1>
      <a:lt1>
        <a:srgbClr val="FFFFFF"/>
      </a:lt1>
      <a:dk2>
        <a:srgbClr val="6D6F71"/>
      </a:dk2>
      <a:lt2>
        <a:srgbClr val="FFFFFF"/>
      </a:lt2>
      <a:accent1>
        <a:srgbClr val="007FCD"/>
      </a:accent1>
      <a:accent2>
        <a:srgbClr val="628EE3"/>
      </a:accent2>
      <a:accent3>
        <a:srgbClr val="2BC3B5"/>
      </a:accent3>
      <a:accent4>
        <a:srgbClr val="92D050"/>
      </a:accent4>
      <a:accent5>
        <a:srgbClr val="B81414"/>
      </a:accent5>
      <a:accent6>
        <a:srgbClr val="FFC000"/>
      </a:accent6>
      <a:hlink>
        <a:srgbClr val="00B0F0"/>
      </a:hlink>
      <a:folHlink>
        <a:srgbClr val="AFB2B4"/>
      </a:folHlink>
    </a:clrScheme>
    <a:fontScheme name="自定义 7">
      <a:majorFont>
        <a:latin typeface="Arial"/>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A000120150312A13PPBG</Template>
  <TotalTime>152</TotalTime>
  <Pages>0</Pages>
  <Words>1902</Words>
  <Characters>0</Characters>
  <Application>Microsoft Office PowerPoint</Application>
  <DocSecurity>0</DocSecurity>
  <PresentationFormat>全屏显示(4:3)</PresentationFormat>
  <Lines>0</Lines>
  <Paragraphs>77</Paragraphs>
  <Slides>33</Slides>
  <Notes>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33</vt:i4>
      </vt:variant>
    </vt:vector>
  </HeadingPairs>
  <TitlesOfParts>
    <vt:vector size="40" baseType="lpstr">
      <vt:lpstr>黑体</vt:lpstr>
      <vt:lpstr>宋体</vt:lpstr>
      <vt:lpstr>微软雅黑</vt:lpstr>
      <vt:lpstr>幼圆</vt:lpstr>
      <vt:lpstr>Arial</vt:lpstr>
      <vt:lpstr>Webdings</vt:lpstr>
      <vt:lpstr>A000120140530A99PPBG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Win7_32</cp:lastModifiedBy>
  <cp:revision>9</cp:revision>
  <dcterms:created xsi:type="dcterms:W3CDTF">2015-08-18T01:41:25Z</dcterms:created>
  <dcterms:modified xsi:type="dcterms:W3CDTF">2021-03-18T03:56:13Z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2052-9.1.0.5184</vt:lpwstr>
  </property>
</Properties>
</file>