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751" r:id="rId2"/>
  </p:sldMasterIdLst>
  <p:handoutMasterIdLst>
    <p:handoutMasterId r:id="rId23"/>
  </p:handoutMasterIdLst>
  <p:sldIdLst>
    <p:sldId id="306" r:id="rId3"/>
    <p:sldId id="336" r:id="rId4"/>
    <p:sldId id="370" r:id="rId5"/>
    <p:sldId id="371" r:id="rId6"/>
    <p:sldId id="340" r:id="rId7"/>
    <p:sldId id="373" r:id="rId8"/>
    <p:sldId id="329" r:id="rId9"/>
    <p:sldId id="330" r:id="rId10"/>
    <p:sldId id="375" r:id="rId11"/>
    <p:sldId id="374" r:id="rId12"/>
    <p:sldId id="313" r:id="rId13"/>
    <p:sldId id="366" r:id="rId14"/>
    <p:sldId id="367" r:id="rId15"/>
    <p:sldId id="360" r:id="rId16"/>
    <p:sldId id="362" r:id="rId17"/>
    <p:sldId id="363" r:id="rId18"/>
    <p:sldId id="315" r:id="rId19"/>
    <p:sldId id="352" r:id="rId20"/>
    <p:sldId id="353" r:id="rId21"/>
    <p:sldId id="376" r:id="rId2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66"/>
    <a:srgbClr val="0066FF"/>
    <a:srgbClr val="000099"/>
    <a:srgbClr val="333333"/>
    <a:srgbClr val="FFFF00"/>
    <a:srgbClr val="0000CC"/>
    <a:srgbClr val="00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279" autoAdjust="0"/>
    <p:restoredTop sz="94660"/>
  </p:normalViewPr>
  <p:slideViewPr>
    <p:cSldViewPr>
      <p:cViewPr varScale="1">
        <p:scale>
          <a:sx n="114" d="100"/>
          <a:sy n="114" d="100"/>
        </p:scale>
        <p:origin x="148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>
            <a:extLst>
              <a:ext uri="{FF2B5EF4-FFF2-40B4-BE49-F238E27FC236}">
                <a16:creationId xmlns:a16="http://schemas.microsoft.com/office/drawing/2014/main" id="{18ADBE94-3564-4F85-BA8E-638378BCB11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7827" name="Rectangle 3">
            <a:extLst>
              <a:ext uri="{FF2B5EF4-FFF2-40B4-BE49-F238E27FC236}">
                <a16:creationId xmlns:a16="http://schemas.microsoft.com/office/drawing/2014/main" id="{FACA1C5A-3703-4BD4-A76F-74163735094D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7828" name="Rectangle 4">
            <a:extLst>
              <a:ext uri="{FF2B5EF4-FFF2-40B4-BE49-F238E27FC236}">
                <a16:creationId xmlns:a16="http://schemas.microsoft.com/office/drawing/2014/main" id="{8B913719-F045-4EB8-83DB-192ADF4B6FB4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7829" name="Rectangle 5">
            <a:extLst>
              <a:ext uri="{FF2B5EF4-FFF2-40B4-BE49-F238E27FC236}">
                <a16:creationId xmlns:a16="http://schemas.microsoft.com/office/drawing/2014/main" id="{9F64DBD9-CFA4-4370-8AA1-EA7990B5A767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517A2801-156F-4DC7-9927-7E93D805D64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>
            <a:extLst>
              <a:ext uri="{FF2B5EF4-FFF2-40B4-BE49-F238E27FC236}">
                <a16:creationId xmlns:a16="http://schemas.microsoft.com/office/drawing/2014/main" id="{F0B074AD-1B6E-45CE-BB98-16D7D3F88137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8805863" cy="6858000"/>
            <a:chOff x="0" y="0"/>
            <a:chExt cx="5547" cy="4320"/>
          </a:xfrm>
        </p:grpSpPr>
        <p:grpSp>
          <p:nvGrpSpPr>
            <p:cNvPr id="5" name="Group 3">
              <a:extLst>
                <a:ext uri="{FF2B5EF4-FFF2-40B4-BE49-F238E27FC236}">
                  <a16:creationId xmlns:a16="http://schemas.microsoft.com/office/drawing/2014/main" id="{3DD42D9A-5BCC-46AA-A45F-353D61B4ED3C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-215207">
              <a:off x="3690" y="234"/>
              <a:ext cx="1857" cy="3625"/>
              <a:chOff x="3010" y="778"/>
              <a:chExt cx="1857" cy="3625"/>
            </a:xfrm>
          </p:grpSpPr>
          <p:sp>
            <p:nvSpPr>
              <p:cNvPr id="39" name="Freeform 4">
                <a:extLst>
                  <a:ext uri="{FF2B5EF4-FFF2-40B4-BE49-F238E27FC236}">
                    <a16:creationId xmlns:a16="http://schemas.microsoft.com/office/drawing/2014/main" id="{6933EEA8-58A0-4909-8527-7A9023190ED9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 rot="12185230" flipV="1">
                <a:off x="3534" y="778"/>
                <a:ext cx="1333" cy="1485"/>
              </a:xfrm>
              <a:custGeom>
                <a:avLst/>
                <a:gdLst>
                  <a:gd name="T0" fmla="*/ 81 w 596"/>
                  <a:gd name="T1" fmla="*/ 1840 h 666"/>
                  <a:gd name="T2" fmla="*/ 29 w 596"/>
                  <a:gd name="T3" fmla="*/ 1695 h 666"/>
                  <a:gd name="T4" fmla="*/ 0 w 596"/>
                  <a:gd name="T5" fmla="*/ 1436 h 666"/>
                  <a:gd name="T6" fmla="*/ 20 w 596"/>
                  <a:gd name="T7" fmla="*/ 1104 h 666"/>
                  <a:gd name="T8" fmla="*/ 125 w 596"/>
                  <a:gd name="T9" fmla="*/ 751 h 666"/>
                  <a:gd name="T10" fmla="*/ 344 w 596"/>
                  <a:gd name="T11" fmla="*/ 417 h 666"/>
                  <a:gd name="T12" fmla="*/ 711 w 596"/>
                  <a:gd name="T13" fmla="*/ 154 h 666"/>
                  <a:gd name="T14" fmla="*/ 1235 w 596"/>
                  <a:gd name="T15" fmla="*/ 9 h 666"/>
                  <a:gd name="T16" fmla="*/ 1901 w 596"/>
                  <a:gd name="T17" fmla="*/ 45 h 666"/>
                  <a:gd name="T18" fmla="*/ 2422 w 596"/>
                  <a:gd name="T19" fmla="*/ 339 h 666"/>
                  <a:gd name="T20" fmla="*/ 2771 w 596"/>
                  <a:gd name="T21" fmla="*/ 821 h 666"/>
                  <a:gd name="T22" fmla="*/ 2957 w 596"/>
                  <a:gd name="T23" fmla="*/ 1411 h 666"/>
                  <a:gd name="T24" fmla="*/ 2977 w 596"/>
                  <a:gd name="T25" fmla="*/ 2034 h 666"/>
                  <a:gd name="T26" fmla="*/ 2832 w 596"/>
                  <a:gd name="T27" fmla="*/ 2611 h 666"/>
                  <a:gd name="T28" fmla="*/ 2536 w 596"/>
                  <a:gd name="T29" fmla="*/ 3057 h 666"/>
                  <a:gd name="T30" fmla="*/ 2087 w 596"/>
                  <a:gd name="T31" fmla="*/ 3296 h 666"/>
                  <a:gd name="T32" fmla="*/ 1946 w 596"/>
                  <a:gd name="T33" fmla="*/ 3275 h 666"/>
                  <a:gd name="T34" fmla="*/ 2205 w 596"/>
                  <a:gd name="T35" fmla="*/ 3068 h 666"/>
                  <a:gd name="T36" fmla="*/ 2411 w 596"/>
                  <a:gd name="T37" fmla="*/ 2705 h 666"/>
                  <a:gd name="T38" fmla="*/ 2545 w 596"/>
                  <a:gd name="T39" fmla="*/ 2256 h 666"/>
                  <a:gd name="T40" fmla="*/ 2601 w 596"/>
                  <a:gd name="T41" fmla="*/ 1766 h 666"/>
                  <a:gd name="T42" fmla="*/ 2572 w 596"/>
                  <a:gd name="T43" fmla="*/ 1282 h 666"/>
                  <a:gd name="T44" fmla="*/ 2427 w 596"/>
                  <a:gd name="T45" fmla="*/ 865 h 666"/>
                  <a:gd name="T46" fmla="*/ 2165 w 596"/>
                  <a:gd name="T47" fmla="*/ 557 h 666"/>
                  <a:gd name="T48" fmla="*/ 1707 w 596"/>
                  <a:gd name="T49" fmla="*/ 372 h 666"/>
                  <a:gd name="T50" fmla="*/ 1230 w 596"/>
                  <a:gd name="T51" fmla="*/ 303 h 666"/>
                  <a:gd name="T52" fmla="*/ 870 w 596"/>
                  <a:gd name="T53" fmla="*/ 352 h 666"/>
                  <a:gd name="T54" fmla="*/ 606 w 596"/>
                  <a:gd name="T55" fmla="*/ 502 h 666"/>
                  <a:gd name="T56" fmla="*/ 420 w 596"/>
                  <a:gd name="T57" fmla="*/ 740 h 666"/>
                  <a:gd name="T58" fmla="*/ 284 w 596"/>
                  <a:gd name="T59" fmla="*/ 1023 h 666"/>
                  <a:gd name="T60" fmla="*/ 199 w 596"/>
                  <a:gd name="T61" fmla="*/ 1351 h 666"/>
                  <a:gd name="T62" fmla="*/ 141 w 596"/>
                  <a:gd name="T63" fmla="*/ 1686 h 66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596" h="666">
                    <a:moveTo>
                      <a:pt x="22" y="372"/>
                    </a:moveTo>
                    <a:lnTo>
                      <a:pt x="16" y="370"/>
                    </a:lnTo>
                    <a:lnTo>
                      <a:pt x="10" y="360"/>
                    </a:lnTo>
                    <a:lnTo>
                      <a:pt x="6" y="341"/>
                    </a:lnTo>
                    <a:lnTo>
                      <a:pt x="1" y="318"/>
                    </a:lnTo>
                    <a:lnTo>
                      <a:pt x="0" y="289"/>
                    </a:lnTo>
                    <a:lnTo>
                      <a:pt x="0" y="257"/>
                    </a:lnTo>
                    <a:lnTo>
                      <a:pt x="4" y="222"/>
                    </a:lnTo>
                    <a:lnTo>
                      <a:pt x="13" y="187"/>
                    </a:lnTo>
                    <a:lnTo>
                      <a:pt x="25" y="151"/>
                    </a:lnTo>
                    <a:lnTo>
                      <a:pt x="45" y="116"/>
                    </a:lnTo>
                    <a:lnTo>
                      <a:pt x="69" y="84"/>
                    </a:lnTo>
                    <a:lnTo>
                      <a:pt x="101" y="55"/>
                    </a:lnTo>
                    <a:lnTo>
                      <a:pt x="142" y="31"/>
                    </a:lnTo>
                    <a:lnTo>
                      <a:pt x="190" y="13"/>
                    </a:lnTo>
                    <a:lnTo>
                      <a:pt x="247" y="2"/>
                    </a:lnTo>
                    <a:lnTo>
                      <a:pt x="314" y="0"/>
                    </a:lnTo>
                    <a:lnTo>
                      <a:pt x="380" y="9"/>
                    </a:lnTo>
                    <a:lnTo>
                      <a:pt x="436" y="33"/>
                    </a:lnTo>
                    <a:lnTo>
                      <a:pt x="484" y="68"/>
                    </a:lnTo>
                    <a:lnTo>
                      <a:pt x="524" y="113"/>
                    </a:lnTo>
                    <a:lnTo>
                      <a:pt x="554" y="165"/>
                    </a:lnTo>
                    <a:lnTo>
                      <a:pt x="577" y="222"/>
                    </a:lnTo>
                    <a:lnTo>
                      <a:pt x="591" y="284"/>
                    </a:lnTo>
                    <a:lnTo>
                      <a:pt x="596" y="347"/>
                    </a:lnTo>
                    <a:lnTo>
                      <a:pt x="595" y="409"/>
                    </a:lnTo>
                    <a:lnTo>
                      <a:pt x="585" y="469"/>
                    </a:lnTo>
                    <a:lnTo>
                      <a:pt x="566" y="525"/>
                    </a:lnTo>
                    <a:lnTo>
                      <a:pt x="540" y="574"/>
                    </a:lnTo>
                    <a:lnTo>
                      <a:pt x="507" y="615"/>
                    </a:lnTo>
                    <a:lnTo>
                      <a:pt x="465" y="645"/>
                    </a:lnTo>
                    <a:lnTo>
                      <a:pt x="417" y="663"/>
                    </a:lnTo>
                    <a:lnTo>
                      <a:pt x="360" y="666"/>
                    </a:lnTo>
                    <a:lnTo>
                      <a:pt x="389" y="659"/>
                    </a:lnTo>
                    <a:lnTo>
                      <a:pt x="417" y="642"/>
                    </a:lnTo>
                    <a:lnTo>
                      <a:pt x="441" y="617"/>
                    </a:lnTo>
                    <a:lnTo>
                      <a:pt x="463" y="583"/>
                    </a:lnTo>
                    <a:lnTo>
                      <a:pt x="482" y="544"/>
                    </a:lnTo>
                    <a:lnTo>
                      <a:pt x="497" y="501"/>
                    </a:lnTo>
                    <a:lnTo>
                      <a:pt x="509" y="454"/>
                    </a:lnTo>
                    <a:lnTo>
                      <a:pt x="517" y="404"/>
                    </a:lnTo>
                    <a:lnTo>
                      <a:pt x="520" y="355"/>
                    </a:lnTo>
                    <a:lnTo>
                      <a:pt x="519" y="305"/>
                    </a:lnTo>
                    <a:lnTo>
                      <a:pt x="514" y="258"/>
                    </a:lnTo>
                    <a:lnTo>
                      <a:pt x="502" y="213"/>
                    </a:lnTo>
                    <a:lnTo>
                      <a:pt x="485" y="174"/>
                    </a:lnTo>
                    <a:lnTo>
                      <a:pt x="462" y="139"/>
                    </a:lnTo>
                    <a:lnTo>
                      <a:pt x="433" y="112"/>
                    </a:lnTo>
                    <a:lnTo>
                      <a:pt x="397" y="93"/>
                    </a:lnTo>
                    <a:lnTo>
                      <a:pt x="341" y="75"/>
                    </a:lnTo>
                    <a:lnTo>
                      <a:pt x="290" y="65"/>
                    </a:lnTo>
                    <a:lnTo>
                      <a:pt x="246" y="61"/>
                    </a:lnTo>
                    <a:lnTo>
                      <a:pt x="207" y="63"/>
                    </a:lnTo>
                    <a:lnTo>
                      <a:pt x="174" y="71"/>
                    </a:lnTo>
                    <a:lnTo>
                      <a:pt x="146" y="84"/>
                    </a:lnTo>
                    <a:lnTo>
                      <a:pt x="121" y="101"/>
                    </a:lnTo>
                    <a:lnTo>
                      <a:pt x="101" y="123"/>
                    </a:lnTo>
                    <a:lnTo>
                      <a:pt x="84" y="149"/>
                    </a:lnTo>
                    <a:lnTo>
                      <a:pt x="69" y="176"/>
                    </a:lnTo>
                    <a:lnTo>
                      <a:pt x="57" y="206"/>
                    </a:lnTo>
                    <a:lnTo>
                      <a:pt x="48" y="239"/>
                    </a:lnTo>
                    <a:lnTo>
                      <a:pt x="40" y="272"/>
                    </a:lnTo>
                    <a:lnTo>
                      <a:pt x="33" y="305"/>
                    </a:lnTo>
                    <a:lnTo>
                      <a:pt x="28" y="339"/>
                    </a:lnTo>
                    <a:lnTo>
                      <a:pt x="22" y="37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" name="Freeform 5">
                <a:extLst>
                  <a:ext uri="{FF2B5EF4-FFF2-40B4-BE49-F238E27FC236}">
                    <a16:creationId xmlns:a16="http://schemas.microsoft.com/office/drawing/2014/main" id="{BB1C08F7-145B-4830-AC99-A35E97A0E49E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 rot="12185230" flipV="1">
                <a:off x="4029" y="1802"/>
                <a:ext cx="571" cy="531"/>
              </a:xfrm>
              <a:custGeom>
                <a:avLst/>
                <a:gdLst>
                  <a:gd name="T0" fmla="*/ 0 w 257"/>
                  <a:gd name="T1" fmla="*/ 0 h 237"/>
                  <a:gd name="T2" fmla="*/ 0 w 257"/>
                  <a:gd name="T3" fmla="*/ 125 h 237"/>
                  <a:gd name="T4" fmla="*/ 16 w 257"/>
                  <a:gd name="T5" fmla="*/ 251 h 237"/>
                  <a:gd name="T6" fmla="*/ 29 w 257"/>
                  <a:gd name="T7" fmla="*/ 376 h 237"/>
                  <a:gd name="T8" fmla="*/ 53 w 257"/>
                  <a:gd name="T9" fmla="*/ 493 h 237"/>
                  <a:gd name="T10" fmla="*/ 89 w 257"/>
                  <a:gd name="T11" fmla="*/ 598 h 237"/>
                  <a:gd name="T12" fmla="*/ 133 w 257"/>
                  <a:gd name="T13" fmla="*/ 708 h 237"/>
                  <a:gd name="T14" fmla="*/ 187 w 257"/>
                  <a:gd name="T15" fmla="*/ 809 h 237"/>
                  <a:gd name="T16" fmla="*/ 251 w 257"/>
                  <a:gd name="T17" fmla="*/ 894 h 237"/>
                  <a:gd name="T18" fmla="*/ 331 w 257"/>
                  <a:gd name="T19" fmla="*/ 975 h 237"/>
                  <a:gd name="T20" fmla="*/ 424 w 257"/>
                  <a:gd name="T21" fmla="*/ 1044 h 237"/>
                  <a:gd name="T22" fmla="*/ 524 w 257"/>
                  <a:gd name="T23" fmla="*/ 1100 h 237"/>
                  <a:gd name="T24" fmla="*/ 647 w 257"/>
                  <a:gd name="T25" fmla="*/ 1145 h 237"/>
                  <a:gd name="T26" fmla="*/ 780 w 257"/>
                  <a:gd name="T27" fmla="*/ 1174 h 237"/>
                  <a:gd name="T28" fmla="*/ 929 w 257"/>
                  <a:gd name="T29" fmla="*/ 1190 h 237"/>
                  <a:gd name="T30" fmla="*/ 1086 w 257"/>
                  <a:gd name="T31" fmla="*/ 1185 h 237"/>
                  <a:gd name="T32" fmla="*/ 1269 w 257"/>
                  <a:gd name="T33" fmla="*/ 1165 h 237"/>
                  <a:gd name="T34" fmla="*/ 1106 w 257"/>
                  <a:gd name="T35" fmla="*/ 1140 h 237"/>
                  <a:gd name="T36" fmla="*/ 962 w 257"/>
                  <a:gd name="T37" fmla="*/ 1105 h 237"/>
                  <a:gd name="T38" fmla="*/ 840 w 257"/>
                  <a:gd name="T39" fmla="*/ 1064 h 237"/>
                  <a:gd name="T40" fmla="*/ 731 w 257"/>
                  <a:gd name="T41" fmla="*/ 1024 h 237"/>
                  <a:gd name="T42" fmla="*/ 631 w 257"/>
                  <a:gd name="T43" fmla="*/ 968 h 237"/>
                  <a:gd name="T44" fmla="*/ 553 w 257"/>
                  <a:gd name="T45" fmla="*/ 914 h 237"/>
                  <a:gd name="T46" fmla="*/ 480 w 257"/>
                  <a:gd name="T47" fmla="*/ 849 h 237"/>
                  <a:gd name="T48" fmla="*/ 415 w 257"/>
                  <a:gd name="T49" fmla="*/ 777 h 237"/>
                  <a:gd name="T50" fmla="*/ 355 w 257"/>
                  <a:gd name="T51" fmla="*/ 708 h 237"/>
                  <a:gd name="T52" fmla="*/ 302 w 257"/>
                  <a:gd name="T53" fmla="*/ 627 h 237"/>
                  <a:gd name="T54" fmla="*/ 258 w 257"/>
                  <a:gd name="T55" fmla="*/ 538 h 237"/>
                  <a:gd name="T56" fmla="*/ 213 w 257"/>
                  <a:gd name="T57" fmla="*/ 441 h 237"/>
                  <a:gd name="T58" fmla="*/ 162 w 257"/>
                  <a:gd name="T59" fmla="*/ 347 h 237"/>
                  <a:gd name="T60" fmla="*/ 113 w 257"/>
                  <a:gd name="T61" fmla="*/ 235 h 237"/>
                  <a:gd name="T62" fmla="*/ 60 w 257"/>
                  <a:gd name="T63" fmla="*/ 121 h 237"/>
                  <a:gd name="T64" fmla="*/ 0 w 257"/>
                  <a:gd name="T65" fmla="*/ 0 h 23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57" h="237">
                    <a:moveTo>
                      <a:pt x="0" y="0"/>
                    </a:moveTo>
                    <a:lnTo>
                      <a:pt x="0" y="25"/>
                    </a:lnTo>
                    <a:lnTo>
                      <a:pt x="3" y="50"/>
                    </a:lnTo>
                    <a:lnTo>
                      <a:pt x="6" y="75"/>
                    </a:lnTo>
                    <a:lnTo>
                      <a:pt x="11" y="98"/>
                    </a:lnTo>
                    <a:lnTo>
                      <a:pt x="18" y="119"/>
                    </a:lnTo>
                    <a:lnTo>
                      <a:pt x="27" y="141"/>
                    </a:lnTo>
                    <a:lnTo>
                      <a:pt x="38" y="161"/>
                    </a:lnTo>
                    <a:lnTo>
                      <a:pt x="51" y="178"/>
                    </a:lnTo>
                    <a:lnTo>
                      <a:pt x="67" y="194"/>
                    </a:lnTo>
                    <a:lnTo>
                      <a:pt x="86" y="208"/>
                    </a:lnTo>
                    <a:lnTo>
                      <a:pt x="106" y="219"/>
                    </a:lnTo>
                    <a:lnTo>
                      <a:pt x="131" y="228"/>
                    </a:lnTo>
                    <a:lnTo>
                      <a:pt x="158" y="234"/>
                    </a:lnTo>
                    <a:lnTo>
                      <a:pt x="188" y="237"/>
                    </a:lnTo>
                    <a:lnTo>
                      <a:pt x="220" y="236"/>
                    </a:lnTo>
                    <a:lnTo>
                      <a:pt x="257" y="232"/>
                    </a:lnTo>
                    <a:lnTo>
                      <a:pt x="224" y="227"/>
                    </a:lnTo>
                    <a:lnTo>
                      <a:pt x="195" y="220"/>
                    </a:lnTo>
                    <a:lnTo>
                      <a:pt x="170" y="212"/>
                    </a:lnTo>
                    <a:lnTo>
                      <a:pt x="148" y="204"/>
                    </a:lnTo>
                    <a:lnTo>
                      <a:pt x="128" y="193"/>
                    </a:lnTo>
                    <a:lnTo>
                      <a:pt x="112" y="182"/>
                    </a:lnTo>
                    <a:lnTo>
                      <a:pt x="97" y="169"/>
                    </a:lnTo>
                    <a:lnTo>
                      <a:pt x="84" y="155"/>
                    </a:lnTo>
                    <a:lnTo>
                      <a:pt x="72" y="141"/>
                    </a:lnTo>
                    <a:lnTo>
                      <a:pt x="61" y="125"/>
                    </a:lnTo>
                    <a:lnTo>
                      <a:pt x="52" y="107"/>
                    </a:lnTo>
                    <a:lnTo>
                      <a:pt x="43" y="88"/>
                    </a:lnTo>
                    <a:lnTo>
                      <a:pt x="33" y="69"/>
                    </a:lnTo>
                    <a:lnTo>
                      <a:pt x="23" y="47"/>
                    </a:lnTo>
                    <a:lnTo>
                      <a:pt x="1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" name="Freeform 6">
                <a:extLst>
                  <a:ext uri="{FF2B5EF4-FFF2-40B4-BE49-F238E27FC236}">
                    <a16:creationId xmlns:a16="http://schemas.microsoft.com/office/drawing/2014/main" id="{784D6ADA-9D1E-4D63-8197-A219AA20D570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 rot="12185230" flipV="1">
                <a:off x="3639" y="2167"/>
                <a:ext cx="277" cy="249"/>
              </a:xfrm>
              <a:custGeom>
                <a:avLst/>
                <a:gdLst>
                  <a:gd name="T0" fmla="*/ 384 w 124"/>
                  <a:gd name="T1" fmla="*/ 0 h 110"/>
                  <a:gd name="T2" fmla="*/ 619 w 124"/>
                  <a:gd name="T3" fmla="*/ 552 h 110"/>
                  <a:gd name="T4" fmla="*/ 599 w 124"/>
                  <a:gd name="T5" fmla="*/ 548 h 110"/>
                  <a:gd name="T6" fmla="*/ 534 w 124"/>
                  <a:gd name="T7" fmla="*/ 539 h 110"/>
                  <a:gd name="T8" fmla="*/ 445 w 124"/>
                  <a:gd name="T9" fmla="*/ 518 h 110"/>
                  <a:gd name="T10" fmla="*/ 340 w 124"/>
                  <a:gd name="T11" fmla="*/ 507 h 110"/>
                  <a:gd name="T12" fmla="*/ 226 w 124"/>
                  <a:gd name="T13" fmla="*/ 498 h 110"/>
                  <a:gd name="T14" fmla="*/ 125 w 124"/>
                  <a:gd name="T15" fmla="*/ 503 h 110"/>
                  <a:gd name="T16" fmla="*/ 45 w 124"/>
                  <a:gd name="T17" fmla="*/ 523 h 110"/>
                  <a:gd name="T18" fmla="*/ 0 w 124"/>
                  <a:gd name="T19" fmla="*/ 564 h 110"/>
                  <a:gd name="T20" fmla="*/ 20 w 124"/>
                  <a:gd name="T21" fmla="*/ 503 h 110"/>
                  <a:gd name="T22" fmla="*/ 40 w 124"/>
                  <a:gd name="T23" fmla="*/ 455 h 110"/>
                  <a:gd name="T24" fmla="*/ 80 w 124"/>
                  <a:gd name="T25" fmla="*/ 421 h 110"/>
                  <a:gd name="T26" fmla="*/ 125 w 124"/>
                  <a:gd name="T27" fmla="*/ 389 h 110"/>
                  <a:gd name="T28" fmla="*/ 179 w 124"/>
                  <a:gd name="T29" fmla="*/ 369 h 110"/>
                  <a:gd name="T30" fmla="*/ 235 w 124"/>
                  <a:gd name="T31" fmla="*/ 364 h 110"/>
                  <a:gd name="T32" fmla="*/ 295 w 124"/>
                  <a:gd name="T33" fmla="*/ 364 h 110"/>
                  <a:gd name="T34" fmla="*/ 360 w 124"/>
                  <a:gd name="T35" fmla="*/ 380 h 110"/>
                  <a:gd name="T36" fmla="*/ 364 w 124"/>
                  <a:gd name="T37" fmla="*/ 364 h 110"/>
                  <a:gd name="T38" fmla="*/ 348 w 124"/>
                  <a:gd name="T39" fmla="*/ 287 h 110"/>
                  <a:gd name="T40" fmla="*/ 335 w 124"/>
                  <a:gd name="T41" fmla="*/ 195 h 110"/>
                  <a:gd name="T42" fmla="*/ 324 w 124"/>
                  <a:gd name="T43" fmla="*/ 154 h 110"/>
                  <a:gd name="T44" fmla="*/ 315 w 124"/>
                  <a:gd name="T45" fmla="*/ 154 h 110"/>
                  <a:gd name="T46" fmla="*/ 304 w 124"/>
                  <a:gd name="T47" fmla="*/ 149 h 110"/>
                  <a:gd name="T48" fmla="*/ 295 w 124"/>
                  <a:gd name="T49" fmla="*/ 134 h 110"/>
                  <a:gd name="T50" fmla="*/ 284 w 124"/>
                  <a:gd name="T51" fmla="*/ 118 h 110"/>
                  <a:gd name="T52" fmla="*/ 284 w 124"/>
                  <a:gd name="T53" fmla="*/ 97 h 110"/>
                  <a:gd name="T54" fmla="*/ 295 w 124"/>
                  <a:gd name="T55" fmla="*/ 72 h 110"/>
                  <a:gd name="T56" fmla="*/ 328 w 124"/>
                  <a:gd name="T57" fmla="*/ 41 h 110"/>
                  <a:gd name="T58" fmla="*/ 384 w 124"/>
                  <a:gd name="T59" fmla="*/ 0 h 110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" name="Freeform 7">
                <a:extLst>
                  <a:ext uri="{FF2B5EF4-FFF2-40B4-BE49-F238E27FC236}">
                    <a16:creationId xmlns:a16="http://schemas.microsoft.com/office/drawing/2014/main" id="{8A9CC450-3C72-4111-A038-6DEC9530E440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 rot="12185230" flipV="1">
                <a:off x="3979" y="977"/>
                <a:ext cx="245" cy="347"/>
              </a:xfrm>
              <a:custGeom>
                <a:avLst/>
                <a:gdLst>
                  <a:gd name="T0" fmla="*/ 0 w 109"/>
                  <a:gd name="T1" fmla="*/ 0 h 156"/>
                  <a:gd name="T2" fmla="*/ 25 w 109"/>
                  <a:gd name="T3" fmla="*/ 4 h 156"/>
                  <a:gd name="T4" fmla="*/ 90 w 109"/>
                  <a:gd name="T5" fmla="*/ 24 h 156"/>
                  <a:gd name="T6" fmla="*/ 187 w 109"/>
                  <a:gd name="T7" fmla="*/ 60 h 156"/>
                  <a:gd name="T8" fmla="*/ 292 w 109"/>
                  <a:gd name="T9" fmla="*/ 118 h 156"/>
                  <a:gd name="T10" fmla="*/ 393 w 109"/>
                  <a:gd name="T11" fmla="*/ 218 h 156"/>
                  <a:gd name="T12" fmla="*/ 486 w 109"/>
                  <a:gd name="T13" fmla="*/ 351 h 156"/>
                  <a:gd name="T14" fmla="*/ 542 w 109"/>
                  <a:gd name="T15" fmla="*/ 534 h 156"/>
                  <a:gd name="T16" fmla="*/ 551 w 109"/>
                  <a:gd name="T17" fmla="*/ 772 h 156"/>
                  <a:gd name="T18" fmla="*/ 530 w 109"/>
                  <a:gd name="T19" fmla="*/ 772 h 156"/>
                  <a:gd name="T20" fmla="*/ 501 w 109"/>
                  <a:gd name="T21" fmla="*/ 772 h 156"/>
                  <a:gd name="T22" fmla="*/ 470 w 109"/>
                  <a:gd name="T23" fmla="*/ 772 h 156"/>
                  <a:gd name="T24" fmla="*/ 441 w 109"/>
                  <a:gd name="T25" fmla="*/ 763 h 156"/>
                  <a:gd name="T26" fmla="*/ 409 w 109"/>
                  <a:gd name="T27" fmla="*/ 756 h 156"/>
                  <a:gd name="T28" fmla="*/ 373 w 109"/>
                  <a:gd name="T29" fmla="*/ 743 h 156"/>
                  <a:gd name="T30" fmla="*/ 333 w 109"/>
                  <a:gd name="T31" fmla="*/ 718 h 156"/>
                  <a:gd name="T32" fmla="*/ 292 w 109"/>
                  <a:gd name="T33" fmla="*/ 687 h 156"/>
                  <a:gd name="T34" fmla="*/ 267 w 109"/>
                  <a:gd name="T35" fmla="*/ 623 h 156"/>
                  <a:gd name="T36" fmla="*/ 267 w 109"/>
                  <a:gd name="T37" fmla="*/ 549 h 156"/>
                  <a:gd name="T38" fmla="*/ 283 w 109"/>
                  <a:gd name="T39" fmla="*/ 476 h 156"/>
                  <a:gd name="T40" fmla="*/ 299 w 109"/>
                  <a:gd name="T41" fmla="*/ 396 h 156"/>
                  <a:gd name="T42" fmla="*/ 283 w 109"/>
                  <a:gd name="T43" fmla="*/ 307 h 156"/>
                  <a:gd name="T44" fmla="*/ 243 w 109"/>
                  <a:gd name="T45" fmla="*/ 214 h 156"/>
                  <a:gd name="T46" fmla="*/ 157 w 109"/>
                  <a:gd name="T47" fmla="*/ 113 h 156"/>
                  <a:gd name="T48" fmla="*/ 0 w 109"/>
                  <a:gd name="T49" fmla="*/ 0 h 15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" name="Freeform 8">
                <a:extLst>
                  <a:ext uri="{FF2B5EF4-FFF2-40B4-BE49-F238E27FC236}">
                    <a16:creationId xmlns:a16="http://schemas.microsoft.com/office/drawing/2014/main" id="{3FC9B942-620A-4E8F-803C-3380160A5E79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 rot="12185230" flipV="1">
                <a:off x="3845" y="2207"/>
                <a:ext cx="103" cy="209"/>
              </a:xfrm>
              <a:custGeom>
                <a:avLst/>
                <a:gdLst>
                  <a:gd name="T0" fmla="*/ 155 w 46"/>
                  <a:gd name="T1" fmla="*/ 0 h 94"/>
                  <a:gd name="T2" fmla="*/ 101 w 46"/>
                  <a:gd name="T3" fmla="*/ 187 h 94"/>
                  <a:gd name="T4" fmla="*/ 76 w 46"/>
                  <a:gd name="T5" fmla="*/ 307 h 94"/>
                  <a:gd name="T6" fmla="*/ 56 w 46"/>
                  <a:gd name="T7" fmla="*/ 391 h 94"/>
                  <a:gd name="T8" fmla="*/ 0 w 46"/>
                  <a:gd name="T9" fmla="*/ 465 h 94"/>
                  <a:gd name="T10" fmla="*/ 60 w 46"/>
                  <a:gd name="T11" fmla="*/ 436 h 94"/>
                  <a:gd name="T12" fmla="*/ 116 w 46"/>
                  <a:gd name="T13" fmla="*/ 396 h 94"/>
                  <a:gd name="T14" fmla="*/ 161 w 46"/>
                  <a:gd name="T15" fmla="*/ 340 h 94"/>
                  <a:gd name="T16" fmla="*/ 202 w 46"/>
                  <a:gd name="T17" fmla="*/ 282 h 94"/>
                  <a:gd name="T18" fmla="*/ 226 w 46"/>
                  <a:gd name="T19" fmla="*/ 218 h 94"/>
                  <a:gd name="T20" fmla="*/ 231 w 46"/>
                  <a:gd name="T21" fmla="*/ 149 h 94"/>
                  <a:gd name="T22" fmla="*/ 210 w 46"/>
                  <a:gd name="T23" fmla="*/ 73 h 94"/>
                  <a:gd name="T24" fmla="*/ 155 w 46"/>
                  <a:gd name="T25" fmla="*/ 0 h 9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" name="Freeform 9">
                <a:extLst>
                  <a:ext uri="{FF2B5EF4-FFF2-40B4-BE49-F238E27FC236}">
                    <a16:creationId xmlns:a16="http://schemas.microsoft.com/office/drawing/2014/main" id="{9D46783A-2400-4674-9025-F81B9DA8D6F5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 rot="12185230" flipV="1">
                <a:off x="3895" y="1325"/>
                <a:ext cx="120" cy="90"/>
              </a:xfrm>
              <a:custGeom>
                <a:avLst/>
                <a:gdLst>
                  <a:gd name="T0" fmla="*/ 0 w 54"/>
                  <a:gd name="T1" fmla="*/ 0 h 40"/>
                  <a:gd name="T2" fmla="*/ 4 w 54"/>
                  <a:gd name="T3" fmla="*/ 5 h 40"/>
                  <a:gd name="T4" fmla="*/ 29 w 54"/>
                  <a:gd name="T5" fmla="*/ 16 h 40"/>
                  <a:gd name="T6" fmla="*/ 64 w 54"/>
                  <a:gd name="T7" fmla="*/ 41 h 40"/>
                  <a:gd name="T8" fmla="*/ 104 w 54"/>
                  <a:gd name="T9" fmla="*/ 61 h 40"/>
                  <a:gd name="T10" fmla="*/ 142 w 54"/>
                  <a:gd name="T11" fmla="*/ 77 h 40"/>
                  <a:gd name="T12" fmla="*/ 187 w 54"/>
                  <a:gd name="T13" fmla="*/ 86 h 40"/>
                  <a:gd name="T14" fmla="*/ 227 w 54"/>
                  <a:gd name="T15" fmla="*/ 92 h 40"/>
                  <a:gd name="T16" fmla="*/ 267 w 54"/>
                  <a:gd name="T17" fmla="*/ 81 h 40"/>
                  <a:gd name="T18" fmla="*/ 262 w 54"/>
                  <a:gd name="T19" fmla="*/ 126 h 40"/>
                  <a:gd name="T20" fmla="*/ 247 w 54"/>
                  <a:gd name="T21" fmla="*/ 167 h 40"/>
                  <a:gd name="T22" fmla="*/ 218 w 54"/>
                  <a:gd name="T23" fmla="*/ 194 h 40"/>
                  <a:gd name="T24" fmla="*/ 182 w 54"/>
                  <a:gd name="T25" fmla="*/ 203 h 40"/>
                  <a:gd name="T26" fmla="*/ 138 w 54"/>
                  <a:gd name="T27" fmla="*/ 198 h 40"/>
                  <a:gd name="T28" fmla="*/ 93 w 54"/>
                  <a:gd name="T29" fmla="*/ 162 h 40"/>
                  <a:gd name="T30" fmla="*/ 49 w 54"/>
                  <a:gd name="T31" fmla="*/ 101 h 40"/>
                  <a:gd name="T32" fmla="*/ 0 w 54"/>
                  <a:gd name="T33" fmla="*/ 0 h 4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" name="Freeform 10">
                <a:extLst>
                  <a:ext uri="{FF2B5EF4-FFF2-40B4-BE49-F238E27FC236}">
                    <a16:creationId xmlns:a16="http://schemas.microsoft.com/office/drawing/2014/main" id="{9A1F8A24-F982-49C3-9FA4-7B2431B28827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 rot="12185230" flipV="1">
                <a:off x="3010" y="2344"/>
                <a:ext cx="330" cy="2059"/>
              </a:xfrm>
              <a:custGeom>
                <a:avLst/>
                <a:gdLst>
                  <a:gd name="T0" fmla="*/ 0 w 149"/>
                  <a:gd name="T1" fmla="*/ 0 h 704"/>
                  <a:gd name="T2" fmla="*/ 29 w 149"/>
                  <a:gd name="T3" fmla="*/ 53 h 704"/>
                  <a:gd name="T4" fmla="*/ 78 w 149"/>
                  <a:gd name="T5" fmla="*/ 120 h 704"/>
                  <a:gd name="T6" fmla="*/ 137 w 149"/>
                  <a:gd name="T7" fmla="*/ 205 h 704"/>
                  <a:gd name="T8" fmla="*/ 202 w 149"/>
                  <a:gd name="T9" fmla="*/ 316 h 704"/>
                  <a:gd name="T10" fmla="*/ 283 w 149"/>
                  <a:gd name="T11" fmla="*/ 453 h 704"/>
                  <a:gd name="T12" fmla="*/ 359 w 149"/>
                  <a:gd name="T13" fmla="*/ 600 h 704"/>
                  <a:gd name="T14" fmla="*/ 432 w 149"/>
                  <a:gd name="T15" fmla="*/ 769 h 704"/>
                  <a:gd name="T16" fmla="*/ 489 w 149"/>
                  <a:gd name="T17" fmla="*/ 965 h 704"/>
                  <a:gd name="T18" fmla="*/ 549 w 149"/>
                  <a:gd name="T19" fmla="*/ 1173 h 704"/>
                  <a:gd name="T20" fmla="*/ 589 w 149"/>
                  <a:gd name="T21" fmla="*/ 1413 h 704"/>
                  <a:gd name="T22" fmla="*/ 609 w 149"/>
                  <a:gd name="T23" fmla="*/ 1676 h 704"/>
                  <a:gd name="T24" fmla="*/ 618 w 149"/>
                  <a:gd name="T25" fmla="*/ 1951 h 704"/>
                  <a:gd name="T26" fmla="*/ 589 w 149"/>
                  <a:gd name="T27" fmla="*/ 2258 h 704"/>
                  <a:gd name="T28" fmla="*/ 534 w 149"/>
                  <a:gd name="T29" fmla="*/ 2583 h 704"/>
                  <a:gd name="T30" fmla="*/ 452 w 149"/>
                  <a:gd name="T31" fmla="*/ 2925 h 704"/>
                  <a:gd name="T32" fmla="*/ 328 w 149"/>
                  <a:gd name="T33" fmla="*/ 3302 h 704"/>
                  <a:gd name="T34" fmla="*/ 190 w 149"/>
                  <a:gd name="T35" fmla="*/ 3729 h 704"/>
                  <a:gd name="T36" fmla="*/ 104 w 149"/>
                  <a:gd name="T37" fmla="*/ 4124 h 704"/>
                  <a:gd name="T38" fmla="*/ 49 w 149"/>
                  <a:gd name="T39" fmla="*/ 4489 h 704"/>
                  <a:gd name="T40" fmla="*/ 29 w 149"/>
                  <a:gd name="T41" fmla="*/ 4840 h 704"/>
                  <a:gd name="T42" fmla="*/ 29 w 149"/>
                  <a:gd name="T43" fmla="*/ 5174 h 704"/>
                  <a:gd name="T44" fmla="*/ 40 w 149"/>
                  <a:gd name="T45" fmla="*/ 5484 h 704"/>
                  <a:gd name="T46" fmla="*/ 60 w 149"/>
                  <a:gd name="T47" fmla="*/ 5756 h 704"/>
                  <a:gd name="T48" fmla="*/ 69 w 149"/>
                  <a:gd name="T49" fmla="*/ 6022 h 704"/>
                  <a:gd name="T50" fmla="*/ 202 w 149"/>
                  <a:gd name="T51" fmla="*/ 5885 h 704"/>
                  <a:gd name="T52" fmla="*/ 190 w 149"/>
                  <a:gd name="T53" fmla="*/ 5817 h 704"/>
                  <a:gd name="T54" fmla="*/ 177 w 149"/>
                  <a:gd name="T55" fmla="*/ 5621 h 704"/>
                  <a:gd name="T56" fmla="*/ 162 w 149"/>
                  <a:gd name="T57" fmla="*/ 5320 h 704"/>
                  <a:gd name="T58" fmla="*/ 173 w 149"/>
                  <a:gd name="T59" fmla="*/ 4919 h 704"/>
                  <a:gd name="T60" fmla="*/ 202 w 149"/>
                  <a:gd name="T61" fmla="*/ 4440 h 704"/>
                  <a:gd name="T62" fmla="*/ 283 w 149"/>
                  <a:gd name="T63" fmla="*/ 3893 h 704"/>
                  <a:gd name="T64" fmla="*/ 421 w 149"/>
                  <a:gd name="T65" fmla="*/ 3302 h 704"/>
                  <a:gd name="T66" fmla="*/ 633 w 149"/>
                  <a:gd name="T67" fmla="*/ 2676 h 704"/>
                  <a:gd name="T68" fmla="*/ 702 w 149"/>
                  <a:gd name="T69" fmla="*/ 2387 h 704"/>
                  <a:gd name="T70" fmla="*/ 731 w 149"/>
                  <a:gd name="T71" fmla="*/ 2009 h 704"/>
                  <a:gd name="T72" fmla="*/ 707 w 149"/>
                  <a:gd name="T73" fmla="*/ 1573 h 704"/>
                  <a:gd name="T74" fmla="*/ 642 w 149"/>
                  <a:gd name="T75" fmla="*/ 1146 h 704"/>
                  <a:gd name="T76" fmla="*/ 534 w 149"/>
                  <a:gd name="T77" fmla="*/ 728 h 704"/>
                  <a:gd name="T78" fmla="*/ 396 w 149"/>
                  <a:gd name="T79" fmla="*/ 377 h 704"/>
                  <a:gd name="T80" fmla="*/ 215 w 149"/>
                  <a:gd name="T81" fmla="*/ 120 h 704"/>
                  <a:gd name="T82" fmla="*/ 0 w 149"/>
                  <a:gd name="T83" fmla="*/ 0 h 70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149" h="704">
                    <a:moveTo>
                      <a:pt x="0" y="0"/>
                    </a:moveTo>
                    <a:lnTo>
                      <a:pt x="6" y="6"/>
                    </a:lnTo>
                    <a:lnTo>
                      <a:pt x="16" y="14"/>
                    </a:lnTo>
                    <a:lnTo>
                      <a:pt x="28" y="24"/>
                    </a:lnTo>
                    <a:lnTo>
                      <a:pt x="41" y="37"/>
                    </a:lnTo>
                    <a:lnTo>
                      <a:pt x="58" y="53"/>
                    </a:lnTo>
                    <a:lnTo>
                      <a:pt x="73" y="70"/>
                    </a:lnTo>
                    <a:lnTo>
                      <a:pt x="88" y="90"/>
                    </a:lnTo>
                    <a:lnTo>
                      <a:pt x="100" y="113"/>
                    </a:lnTo>
                    <a:lnTo>
                      <a:pt x="112" y="137"/>
                    </a:lnTo>
                    <a:lnTo>
                      <a:pt x="120" y="165"/>
                    </a:lnTo>
                    <a:lnTo>
                      <a:pt x="124" y="196"/>
                    </a:lnTo>
                    <a:lnTo>
                      <a:pt x="126" y="228"/>
                    </a:lnTo>
                    <a:lnTo>
                      <a:pt x="120" y="264"/>
                    </a:lnTo>
                    <a:lnTo>
                      <a:pt x="109" y="302"/>
                    </a:lnTo>
                    <a:lnTo>
                      <a:pt x="92" y="342"/>
                    </a:lnTo>
                    <a:lnTo>
                      <a:pt x="67" y="386"/>
                    </a:lnTo>
                    <a:lnTo>
                      <a:pt x="39" y="436"/>
                    </a:lnTo>
                    <a:lnTo>
                      <a:pt x="21" y="482"/>
                    </a:lnTo>
                    <a:lnTo>
                      <a:pt x="10" y="525"/>
                    </a:lnTo>
                    <a:lnTo>
                      <a:pt x="6" y="566"/>
                    </a:lnTo>
                    <a:lnTo>
                      <a:pt x="6" y="605"/>
                    </a:lnTo>
                    <a:lnTo>
                      <a:pt x="8" y="641"/>
                    </a:lnTo>
                    <a:lnTo>
                      <a:pt x="12" y="673"/>
                    </a:lnTo>
                    <a:lnTo>
                      <a:pt x="14" y="704"/>
                    </a:lnTo>
                    <a:lnTo>
                      <a:pt x="41" y="688"/>
                    </a:lnTo>
                    <a:lnTo>
                      <a:pt x="39" y="680"/>
                    </a:lnTo>
                    <a:lnTo>
                      <a:pt x="36" y="657"/>
                    </a:lnTo>
                    <a:lnTo>
                      <a:pt x="33" y="622"/>
                    </a:lnTo>
                    <a:lnTo>
                      <a:pt x="35" y="575"/>
                    </a:lnTo>
                    <a:lnTo>
                      <a:pt x="41" y="519"/>
                    </a:lnTo>
                    <a:lnTo>
                      <a:pt x="58" y="455"/>
                    </a:lnTo>
                    <a:lnTo>
                      <a:pt x="86" y="386"/>
                    </a:lnTo>
                    <a:lnTo>
                      <a:pt x="129" y="313"/>
                    </a:lnTo>
                    <a:lnTo>
                      <a:pt x="143" y="279"/>
                    </a:lnTo>
                    <a:lnTo>
                      <a:pt x="149" y="235"/>
                    </a:lnTo>
                    <a:lnTo>
                      <a:pt x="144" y="184"/>
                    </a:lnTo>
                    <a:lnTo>
                      <a:pt x="131" y="134"/>
                    </a:lnTo>
                    <a:lnTo>
                      <a:pt x="109" y="85"/>
                    </a:lnTo>
                    <a:lnTo>
                      <a:pt x="81" y="44"/>
                    </a:lnTo>
                    <a:lnTo>
                      <a:pt x="4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" name="Freeform 11">
              <a:extLst>
                <a:ext uri="{FF2B5EF4-FFF2-40B4-BE49-F238E27FC236}">
                  <a16:creationId xmlns:a16="http://schemas.microsoft.com/office/drawing/2014/main" id="{AD817A3A-7B43-4433-873C-6ADE6634702F}"/>
                </a:ext>
              </a:extLst>
            </p:cNvPr>
            <p:cNvSpPr>
              <a:spLocks/>
            </p:cNvSpPr>
            <p:nvPr userDrawn="1"/>
          </p:nvSpPr>
          <p:spPr bwMode="ltGray">
            <a:xfrm rot="373331" flipH="1">
              <a:off x="22" y="1957"/>
              <a:ext cx="323" cy="649"/>
            </a:xfrm>
            <a:custGeom>
              <a:avLst/>
              <a:gdLst>
                <a:gd name="T0" fmla="*/ 598 w 128"/>
                <a:gd name="T1" fmla="*/ 0 h 217"/>
                <a:gd name="T2" fmla="*/ 669 w 128"/>
                <a:gd name="T3" fmla="*/ 81 h 217"/>
                <a:gd name="T4" fmla="*/ 732 w 128"/>
                <a:gd name="T5" fmla="*/ 242 h 217"/>
                <a:gd name="T6" fmla="*/ 782 w 128"/>
                <a:gd name="T7" fmla="*/ 449 h 217"/>
                <a:gd name="T8" fmla="*/ 815 w 128"/>
                <a:gd name="T9" fmla="*/ 697 h 217"/>
                <a:gd name="T10" fmla="*/ 808 w 128"/>
                <a:gd name="T11" fmla="*/ 993 h 217"/>
                <a:gd name="T12" fmla="*/ 739 w 128"/>
                <a:gd name="T13" fmla="*/ 1298 h 217"/>
                <a:gd name="T14" fmla="*/ 598 w 128"/>
                <a:gd name="T15" fmla="*/ 1618 h 217"/>
                <a:gd name="T16" fmla="*/ 381 w 128"/>
                <a:gd name="T17" fmla="*/ 1941 h 217"/>
                <a:gd name="T18" fmla="*/ 313 w 128"/>
                <a:gd name="T19" fmla="*/ 1905 h 217"/>
                <a:gd name="T20" fmla="*/ 242 w 128"/>
                <a:gd name="T21" fmla="*/ 1878 h 217"/>
                <a:gd name="T22" fmla="*/ 167 w 128"/>
                <a:gd name="T23" fmla="*/ 1833 h 217"/>
                <a:gd name="T24" fmla="*/ 101 w 128"/>
                <a:gd name="T25" fmla="*/ 1797 h 217"/>
                <a:gd name="T26" fmla="*/ 50 w 128"/>
                <a:gd name="T27" fmla="*/ 1753 h 217"/>
                <a:gd name="T28" fmla="*/ 13 w 128"/>
                <a:gd name="T29" fmla="*/ 1699 h 217"/>
                <a:gd name="T30" fmla="*/ 0 w 128"/>
                <a:gd name="T31" fmla="*/ 1636 h 217"/>
                <a:gd name="T32" fmla="*/ 8 w 128"/>
                <a:gd name="T33" fmla="*/ 1591 h 217"/>
                <a:gd name="T34" fmla="*/ 83 w 128"/>
                <a:gd name="T35" fmla="*/ 1528 h 217"/>
                <a:gd name="T36" fmla="*/ 184 w 128"/>
                <a:gd name="T37" fmla="*/ 1442 h 217"/>
                <a:gd name="T38" fmla="*/ 293 w 128"/>
                <a:gd name="T39" fmla="*/ 1343 h 217"/>
                <a:gd name="T40" fmla="*/ 401 w 128"/>
                <a:gd name="T41" fmla="*/ 1199 h 217"/>
                <a:gd name="T42" fmla="*/ 502 w 128"/>
                <a:gd name="T43" fmla="*/ 1002 h 217"/>
                <a:gd name="T44" fmla="*/ 580 w 128"/>
                <a:gd name="T45" fmla="*/ 742 h 217"/>
                <a:gd name="T46" fmla="*/ 618 w 128"/>
                <a:gd name="T47" fmla="*/ 413 h 217"/>
                <a:gd name="T48" fmla="*/ 598 w 128"/>
                <a:gd name="T49" fmla="*/ 0 h 21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28" h="217">
                  <a:moveTo>
                    <a:pt x="94" y="0"/>
                  </a:moveTo>
                  <a:lnTo>
                    <a:pt x="105" y="9"/>
                  </a:lnTo>
                  <a:lnTo>
                    <a:pt x="115" y="27"/>
                  </a:lnTo>
                  <a:lnTo>
                    <a:pt x="123" y="50"/>
                  </a:lnTo>
                  <a:lnTo>
                    <a:pt x="128" y="78"/>
                  </a:lnTo>
                  <a:lnTo>
                    <a:pt x="127" y="111"/>
                  </a:lnTo>
                  <a:lnTo>
                    <a:pt x="116" y="145"/>
                  </a:lnTo>
                  <a:lnTo>
                    <a:pt x="94" y="181"/>
                  </a:lnTo>
                  <a:lnTo>
                    <a:pt x="60" y="217"/>
                  </a:lnTo>
                  <a:lnTo>
                    <a:pt x="49" y="213"/>
                  </a:lnTo>
                  <a:lnTo>
                    <a:pt x="38" y="210"/>
                  </a:lnTo>
                  <a:lnTo>
                    <a:pt x="26" y="205"/>
                  </a:lnTo>
                  <a:lnTo>
                    <a:pt x="16" y="201"/>
                  </a:lnTo>
                  <a:lnTo>
                    <a:pt x="8" y="196"/>
                  </a:lnTo>
                  <a:lnTo>
                    <a:pt x="2" y="190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13" y="171"/>
                  </a:lnTo>
                  <a:lnTo>
                    <a:pt x="29" y="161"/>
                  </a:lnTo>
                  <a:lnTo>
                    <a:pt x="46" y="150"/>
                  </a:lnTo>
                  <a:lnTo>
                    <a:pt x="63" y="134"/>
                  </a:lnTo>
                  <a:lnTo>
                    <a:pt x="79" y="112"/>
                  </a:lnTo>
                  <a:lnTo>
                    <a:pt x="91" y="83"/>
                  </a:lnTo>
                  <a:lnTo>
                    <a:pt x="97" y="46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12">
              <a:extLst>
                <a:ext uri="{FF2B5EF4-FFF2-40B4-BE49-F238E27FC236}">
                  <a16:creationId xmlns:a16="http://schemas.microsoft.com/office/drawing/2014/main" id="{952001FF-D6F5-4E4A-B3A8-F99D16EE8829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168" y="1260"/>
              <a:ext cx="1259" cy="1532"/>
            </a:xfrm>
            <a:custGeom>
              <a:avLst/>
              <a:gdLst>
                <a:gd name="T0" fmla="*/ 891 w 1259"/>
                <a:gd name="T1" fmla="*/ 1532 h 1532"/>
                <a:gd name="T2" fmla="*/ 954 w 1259"/>
                <a:gd name="T3" fmla="*/ 1452 h 1532"/>
                <a:gd name="T4" fmla="*/ 1032 w 1259"/>
                <a:gd name="T5" fmla="*/ 1338 h 1532"/>
                <a:gd name="T6" fmla="*/ 1115 w 1259"/>
                <a:gd name="T7" fmla="*/ 1188 h 1532"/>
                <a:gd name="T8" fmla="*/ 1194 w 1259"/>
                <a:gd name="T9" fmla="*/ 1023 h 1532"/>
                <a:gd name="T10" fmla="*/ 1244 w 1259"/>
                <a:gd name="T11" fmla="*/ 841 h 1532"/>
                <a:gd name="T12" fmla="*/ 1259 w 1259"/>
                <a:gd name="T13" fmla="*/ 647 h 1532"/>
                <a:gd name="T14" fmla="*/ 1230 w 1259"/>
                <a:gd name="T15" fmla="*/ 463 h 1532"/>
                <a:gd name="T16" fmla="*/ 1140 w 1259"/>
                <a:gd name="T17" fmla="*/ 294 h 1532"/>
                <a:gd name="T18" fmla="*/ 1043 w 1259"/>
                <a:gd name="T19" fmla="*/ 190 h 1532"/>
                <a:gd name="T20" fmla="*/ 961 w 1259"/>
                <a:gd name="T21" fmla="*/ 109 h 1532"/>
                <a:gd name="T22" fmla="*/ 894 w 1259"/>
                <a:gd name="T23" fmla="*/ 65 h 1532"/>
                <a:gd name="T24" fmla="*/ 786 w 1259"/>
                <a:gd name="T25" fmla="*/ 18 h 1532"/>
                <a:gd name="T26" fmla="*/ 642 w 1259"/>
                <a:gd name="T27" fmla="*/ 0 h 1532"/>
                <a:gd name="T28" fmla="*/ 440 w 1259"/>
                <a:gd name="T29" fmla="*/ 23 h 1532"/>
                <a:gd name="T30" fmla="*/ 366 w 1259"/>
                <a:gd name="T31" fmla="*/ 44 h 1532"/>
                <a:gd name="T32" fmla="*/ 292 w 1259"/>
                <a:gd name="T33" fmla="*/ 58 h 1532"/>
                <a:gd name="T34" fmla="*/ 229 w 1259"/>
                <a:gd name="T35" fmla="*/ 79 h 1532"/>
                <a:gd name="T36" fmla="*/ 178 w 1259"/>
                <a:gd name="T37" fmla="*/ 103 h 1532"/>
                <a:gd name="T38" fmla="*/ 127 w 1259"/>
                <a:gd name="T39" fmla="*/ 127 h 1532"/>
                <a:gd name="T40" fmla="*/ 82 w 1259"/>
                <a:gd name="T41" fmla="*/ 158 h 1532"/>
                <a:gd name="T42" fmla="*/ 41 w 1259"/>
                <a:gd name="T43" fmla="*/ 197 h 1532"/>
                <a:gd name="T44" fmla="*/ 0 w 1259"/>
                <a:gd name="T45" fmla="*/ 243 h 1532"/>
                <a:gd name="T46" fmla="*/ 76 w 1259"/>
                <a:gd name="T47" fmla="*/ 215 h 1532"/>
                <a:gd name="T48" fmla="*/ 144 w 1259"/>
                <a:gd name="T49" fmla="*/ 194 h 1532"/>
                <a:gd name="T50" fmla="*/ 212 w 1259"/>
                <a:gd name="T51" fmla="*/ 179 h 1532"/>
                <a:gd name="T52" fmla="*/ 280 w 1259"/>
                <a:gd name="T53" fmla="*/ 164 h 1532"/>
                <a:gd name="T54" fmla="*/ 336 w 1259"/>
                <a:gd name="T55" fmla="*/ 149 h 1532"/>
                <a:gd name="T56" fmla="*/ 397 w 1259"/>
                <a:gd name="T57" fmla="*/ 149 h 1532"/>
                <a:gd name="T58" fmla="*/ 458 w 1259"/>
                <a:gd name="T59" fmla="*/ 141 h 1532"/>
                <a:gd name="T60" fmla="*/ 511 w 1259"/>
                <a:gd name="T61" fmla="*/ 146 h 1532"/>
                <a:gd name="T62" fmla="*/ 565 w 1259"/>
                <a:gd name="T63" fmla="*/ 152 h 1532"/>
                <a:gd name="T64" fmla="*/ 618 w 1259"/>
                <a:gd name="T65" fmla="*/ 166 h 1532"/>
                <a:gd name="T66" fmla="*/ 669 w 1259"/>
                <a:gd name="T67" fmla="*/ 186 h 1532"/>
                <a:gd name="T68" fmla="*/ 715 w 1259"/>
                <a:gd name="T69" fmla="*/ 205 h 1532"/>
                <a:gd name="T70" fmla="*/ 760 w 1259"/>
                <a:gd name="T71" fmla="*/ 239 h 1532"/>
                <a:gd name="T72" fmla="*/ 811 w 1259"/>
                <a:gd name="T73" fmla="*/ 267 h 1532"/>
                <a:gd name="T74" fmla="*/ 855 w 1259"/>
                <a:gd name="T75" fmla="*/ 307 h 1532"/>
                <a:gd name="T76" fmla="*/ 899 w 1259"/>
                <a:gd name="T77" fmla="*/ 348 h 1532"/>
                <a:gd name="T78" fmla="*/ 971 w 1259"/>
                <a:gd name="T79" fmla="*/ 464 h 1532"/>
                <a:gd name="T80" fmla="*/ 1016 w 1259"/>
                <a:gd name="T81" fmla="*/ 606 h 1532"/>
                <a:gd name="T82" fmla="*/ 1027 w 1259"/>
                <a:gd name="T83" fmla="*/ 774 h 1532"/>
                <a:gd name="T84" fmla="*/ 1022 w 1259"/>
                <a:gd name="T85" fmla="*/ 939 h 1532"/>
                <a:gd name="T86" fmla="*/ 1002 w 1259"/>
                <a:gd name="T87" fmla="*/ 1117 h 1532"/>
                <a:gd name="T88" fmla="*/ 966 w 1259"/>
                <a:gd name="T89" fmla="*/ 1279 h 1532"/>
                <a:gd name="T90" fmla="*/ 933 w 1259"/>
                <a:gd name="T91" fmla="*/ 1421 h 1532"/>
                <a:gd name="T92" fmla="*/ 891 w 1259"/>
                <a:gd name="T93" fmla="*/ 1532 h 15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259" h="1532">
                  <a:moveTo>
                    <a:pt x="891" y="1532"/>
                  </a:moveTo>
                  <a:lnTo>
                    <a:pt x="954" y="1452"/>
                  </a:lnTo>
                  <a:lnTo>
                    <a:pt x="1032" y="1338"/>
                  </a:lnTo>
                  <a:lnTo>
                    <a:pt x="1115" y="1188"/>
                  </a:lnTo>
                  <a:lnTo>
                    <a:pt x="1194" y="1023"/>
                  </a:lnTo>
                  <a:lnTo>
                    <a:pt x="1244" y="841"/>
                  </a:lnTo>
                  <a:lnTo>
                    <a:pt x="1259" y="647"/>
                  </a:lnTo>
                  <a:lnTo>
                    <a:pt x="1230" y="463"/>
                  </a:lnTo>
                  <a:lnTo>
                    <a:pt x="1140" y="294"/>
                  </a:lnTo>
                  <a:lnTo>
                    <a:pt x="1043" y="190"/>
                  </a:lnTo>
                  <a:lnTo>
                    <a:pt x="961" y="109"/>
                  </a:lnTo>
                  <a:lnTo>
                    <a:pt x="894" y="65"/>
                  </a:lnTo>
                  <a:lnTo>
                    <a:pt x="786" y="18"/>
                  </a:lnTo>
                  <a:lnTo>
                    <a:pt x="642" y="0"/>
                  </a:lnTo>
                  <a:lnTo>
                    <a:pt x="440" y="23"/>
                  </a:lnTo>
                  <a:lnTo>
                    <a:pt x="366" y="44"/>
                  </a:lnTo>
                  <a:lnTo>
                    <a:pt x="292" y="58"/>
                  </a:lnTo>
                  <a:lnTo>
                    <a:pt x="229" y="79"/>
                  </a:lnTo>
                  <a:lnTo>
                    <a:pt x="178" y="103"/>
                  </a:lnTo>
                  <a:lnTo>
                    <a:pt x="127" y="127"/>
                  </a:lnTo>
                  <a:lnTo>
                    <a:pt x="82" y="158"/>
                  </a:lnTo>
                  <a:lnTo>
                    <a:pt x="41" y="197"/>
                  </a:lnTo>
                  <a:lnTo>
                    <a:pt x="0" y="243"/>
                  </a:lnTo>
                  <a:lnTo>
                    <a:pt x="76" y="215"/>
                  </a:lnTo>
                  <a:lnTo>
                    <a:pt x="144" y="194"/>
                  </a:lnTo>
                  <a:lnTo>
                    <a:pt x="212" y="179"/>
                  </a:lnTo>
                  <a:lnTo>
                    <a:pt x="280" y="164"/>
                  </a:lnTo>
                  <a:lnTo>
                    <a:pt x="336" y="149"/>
                  </a:lnTo>
                  <a:lnTo>
                    <a:pt x="397" y="149"/>
                  </a:lnTo>
                  <a:lnTo>
                    <a:pt x="458" y="141"/>
                  </a:lnTo>
                  <a:lnTo>
                    <a:pt x="511" y="146"/>
                  </a:lnTo>
                  <a:lnTo>
                    <a:pt x="565" y="152"/>
                  </a:lnTo>
                  <a:lnTo>
                    <a:pt x="618" y="166"/>
                  </a:lnTo>
                  <a:lnTo>
                    <a:pt x="669" y="186"/>
                  </a:lnTo>
                  <a:lnTo>
                    <a:pt x="715" y="205"/>
                  </a:lnTo>
                  <a:lnTo>
                    <a:pt x="760" y="239"/>
                  </a:lnTo>
                  <a:lnTo>
                    <a:pt x="811" y="267"/>
                  </a:lnTo>
                  <a:lnTo>
                    <a:pt x="855" y="307"/>
                  </a:lnTo>
                  <a:lnTo>
                    <a:pt x="899" y="348"/>
                  </a:lnTo>
                  <a:lnTo>
                    <a:pt x="971" y="464"/>
                  </a:lnTo>
                  <a:lnTo>
                    <a:pt x="1016" y="606"/>
                  </a:lnTo>
                  <a:lnTo>
                    <a:pt x="1027" y="774"/>
                  </a:lnTo>
                  <a:lnTo>
                    <a:pt x="1022" y="939"/>
                  </a:lnTo>
                  <a:lnTo>
                    <a:pt x="1002" y="1117"/>
                  </a:lnTo>
                  <a:lnTo>
                    <a:pt x="966" y="1279"/>
                  </a:lnTo>
                  <a:lnTo>
                    <a:pt x="933" y="1421"/>
                  </a:lnTo>
                  <a:lnTo>
                    <a:pt x="891" y="1532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3">
              <a:extLst>
                <a:ext uri="{FF2B5EF4-FFF2-40B4-BE49-F238E27FC236}">
                  <a16:creationId xmlns:a16="http://schemas.microsoft.com/office/drawing/2014/main" id="{0D565097-B56D-4897-BBE8-54BE8ABE2676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0" y="2610"/>
              <a:ext cx="801" cy="459"/>
            </a:xfrm>
            <a:custGeom>
              <a:avLst/>
              <a:gdLst>
                <a:gd name="T0" fmla="*/ 0 w 801"/>
                <a:gd name="T1" fmla="*/ 0 h 459"/>
                <a:gd name="T2" fmla="*/ 37 w 801"/>
                <a:gd name="T3" fmla="*/ 69 h 459"/>
                <a:gd name="T4" fmla="*/ 68 w 801"/>
                <a:gd name="T5" fmla="*/ 132 h 459"/>
                <a:gd name="T6" fmla="*/ 110 w 801"/>
                <a:gd name="T7" fmla="*/ 188 h 459"/>
                <a:gd name="T8" fmla="*/ 149 w 801"/>
                <a:gd name="T9" fmla="*/ 229 h 459"/>
                <a:gd name="T10" fmla="*/ 192 w 801"/>
                <a:gd name="T11" fmla="*/ 278 h 459"/>
                <a:gd name="T12" fmla="*/ 250 w 801"/>
                <a:gd name="T13" fmla="*/ 314 h 459"/>
                <a:gd name="T14" fmla="*/ 308 w 801"/>
                <a:gd name="T15" fmla="*/ 336 h 459"/>
                <a:gd name="T16" fmla="*/ 365 w 801"/>
                <a:gd name="T17" fmla="*/ 365 h 459"/>
                <a:gd name="T18" fmla="*/ 430 w 801"/>
                <a:gd name="T19" fmla="*/ 381 h 459"/>
                <a:gd name="T20" fmla="*/ 501 w 801"/>
                <a:gd name="T21" fmla="*/ 390 h 459"/>
                <a:gd name="T22" fmla="*/ 573 w 801"/>
                <a:gd name="T23" fmla="*/ 392 h 459"/>
                <a:gd name="T24" fmla="*/ 646 w 801"/>
                <a:gd name="T25" fmla="*/ 381 h 459"/>
                <a:gd name="T26" fmla="*/ 726 w 801"/>
                <a:gd name="T27" fmla="*/ 362 h 459"/>
                <a:gd name="T28" fmla="*/ 801 w 801"/>
                <a:gd name="T29" fmla="*/ 335 h 459"/>
                <a:gd name="T30" fmla="*/ 731 w 801"/>
                <a:gd name="T31" fmla="*/ 377 h 459"/>
                <a:gd name="T32" fmla="*/ 662 w 801"/>
                <a:gd name="T33" fmla="*/ 404 h 459"/>
                <a:gd name="T34" fmla="*/ 594 w 801"/>
                <a:gd name="T35" fmla="*/ 432 h 459"/>
                <a:gd name="T36" fmla="*/ 532 w 801"/>
                <a:gd name="T37" fmla="*/ 445 h 459"/>
                <a:gd name="T38" fmla="*/ 471 w 801"/>
                <a:gd name="T39" fmla="*/ 459 h 459"/>
                <a:gd name="T40" fmla="*/ 411 w 801"/>
                <a:gd name="T41" fmla="*/ 458 h 459"/>
                <a:gd name="T42" fmla="*/ 350 w 801"/>
                <a:gd name="T43" fmla="*/ 458 h 459"/>
                <a:gd name="T44" fmla="*/ 291 w 801"/>
                <a:gd name="T45" fmla="*/ 450 h 459"/>
                <a:gd name="T46" fmla="*/ 244 w 801"/>
                <a:gd name="T47" fmla="*/ 436 h 459"/>
                <a:gd name="T48" fmla="*/ 192 w 801"/>
                <a:gd name="T49" fmla="*/ 415 h 459"/>
                <a:gd name="T50" fmla="*/ 145 w 801"/>
                <a:gd name="T51" fmla="*/ 394 h 459"/>
                <a:gd name="T52" fmla="*/ 100 w 801"/>
                <a:gd name="T53" fmla="*/ 373 h 459"/>
                <a:gd name="T54" fmla="*/ 60 w 801"/>
                <a:gd name="T55" fmla="*/ 347 h 459"/>
                <a:gd name="T56" fmla="*/ 0 w 801"/>
                <a:gd name="T57" fmla="*/ 294 h 459"/>
                <a:gd name="T58" fmla="*/ 0 w 801"/>
                <a:gd name="T59" fmla="*/ 0 h 45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801" h="459">
                  <a:moveTo>
                    <a:pt x="0" y="0"/>
                  </a:moveTo>
                  <a:lnTo>
                    <a:pt x="37" y="69"/>
                  </a:lnTo>
                  <a:lnTo>
                    <a:pt x="68" y="132"/>
                  </a:lnTo>
                  <a:lnTo>
                    <a:pt x="110" y="188"/>
                  </a:lnTo>
                  <a:lnTo>
                    <a:pt x="149" y="229"/>
                  </a:lnTo>
                  <a:lnTo>
                    <a:pt x="192" y="278"/>
                  </a:lnTo>
                  <a:lnTo>
                    <a:pt x="250" y="314"/>
                  </a:lnTo>
                  <a:lnTo>
                    <a:pt x="308" y="336"/>
                  </a:lnTo>
                  <a:lnTo>
                    <a:pt x="365" y="365"/>
                  </a:lnTo>
                  <a:lnTo>
                    <a:pt x="430" y="381"/>
                  </a:lnTo>
                  <a:lnTo>
                    <a:pt x="501" y="390"/>
                  </a:lnTo>
                  <a:lnTo>
                    <a:pt x="573" y="392"/>
                  </a:lnTo>
                  <a:lnTo>
                    <a:pt x="646" y="381"/>
                  </a:lnTo>
                  <a:lnTo>
                    <a:pt x="726" y="362"/>
                  </a:lnTo>
                  <a:lnTo>
                    <a:pt x="801" y="335"/>
                  </a:lnTo>
                  <a:lnTo>
                    <a:pt x="731" y="377"/>
                  </a:lnTo>
                  <a:lnTo>
                    <a:pt x="662" y="404"/>
                  </a:lnTo>
                  <a:lnTo>
                    <a:pt x="594" y="432"/>
                  </a:lnTo>
                  <a:lnTo>
                    <a:pt x="532" y="445"/>
                  </a:lnTo>
                  <a:lnTo>
                    <a:pt x="471" y="459"/>
                  </a:lnTo>
                  <a:lnTo>
                    <a:pt x="411" y="458"/>
                  </a:lnTo>
                  <a:lnTo>
                    <a:pt x="350" y="458"/>
                  </a:lnTo>
                  <a:lnTo>
                    <a:pt x="291" y="450"/>
                  </a:lnTo>
                  <a:lnTo>
                    <a:pt x="244" y="436"/>
                  </a:lnTo>
                  <a:lnTo>
                    <a:pt x="192" y="415"/>
                  </a:lnTo>
                  <a:lnTo>
                    <a:pt x="145" y="394"/>
                  </a:lnTo>
                  <a:lnTo>
                    <a:pt x="100" y="373"/>
                  </a:lnTo>
                  <a:lnTo>
                    <a:pt x="60" y="347"/>
                  </a:lnTo>
                  <a:lnTo>
                    <a:pt x="0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4">
              <a:extLst>
                <a:ext uri="{FF2B5EF4-FFF2-40B4-BE49-F238E27FC236}">
                  <a16:creationId xmlns:a16="http://schemas.microsoft.com/office/drawing/2014/main" id="{42379D06-27BC-4ECB-AF74-BB46DA19856F}"/>
                </a:ext>
              </a:extLst>
            </p:cNvPr>
            <p:cNvSpPr>
              <a:spLocks/>
            </p:cNvSpPr>
            <p:nvPr userDrawn="1"/>
          </p:nvSpPr>
          <p:spPr bwMode="ltGray">
            <a:xfrm rot="373331" flipH="1">
              <a:off x="898" y="2855"/>
              <a:ext cx="354" cy="464"/>
            </a:xfrm>
            <a:custGeom>
              <a:avLst/>
              <a:gdLst>
                <a:gd name="T0" fmla="*/ 687 w 117"/>
                <a:gd name="T1" fmla="*/ 0 h 132"/>
                <a:gd name="T2" fmla="*/ 0 w 117"/>
                <a:gd name="T3" fmla="*/ 309 h 132"/>
                <a:gd name="T4" fmla="*/ 27 w 117"/>
                <a:gd name="T5" fmla="*/ 320 h 132"/>
                <a:gd name="T6" fmla="*/ 127 w 117"/>
                <a:gd name="T7" fmla="*/ 359 h 132"/>
                <a:gd name="T8" fmla="*/ 266 w 117"/>
                <a:gd name="T9" fmla="*/ 446 h 132"/>
                <a:gd name="T10" fmla="*/ 421 w 117"/>
                <a:gd name="T11" fmla="*/ 580 h 132"/>
                <a:gd name="T12" fmla="*/ 605 w 117"/>
                <a:gd name="T13" fmla="*/ 766 h 132"/>
                <a:gd name="T14" fmla="*/ 769 w 117"/>
                <a:gd name="T15" fmla="*/ 988 h 132"/>
                <a:gd name="T16" fmla="*/ 935 w 117"/>
                <a:gd name="T17" fmla="*/ 1272 h 132"/>
                <a:gd name="T18" fmla="*/ 1062 w 117"/>
                <a:gd name="T19" fmla="*/ 1631 h 132"/>
                <a:gd name="T20" fmla="*/ 1071 w 117"/>
                <a:gd name="T21" fmla="*/ 1483 h 132"/>
                <a:gd name="T22" fmla="*/ 1053 w 117"/>
                <a:gd name="T23" fmla="*/ 1322 h 132"/>
                <a:gd name="T24" fmla="*/ 989 w 117"/>
                <a:gd name="T25" fmla="*/ 1111 h 132"/>
                <a:gd name="T26" fmla="*/ 908 w 117"/>
                <a:gd name="T27" fmla="*/ 914 h 132"/>
                <a:gd name="T28" fmla="*/ 814 w 117"/>
                <a:gd name="T29" fmla="*/ 717 h 132"/>
                <a:gd name="T30" fmla="*/ 714 w 117"/>
                <a:gd name="T31" fmla="*/ 555 h 132"/>
                <a:gd name="T32" fmla="*/ 614 w 117"/>
                <a:gd name="T33" fmla="*/ 446 h 132"/>
                <a:gd name="T34" fmla="*/ 529 w 117"/>
                <a:gd name="T35" fmla="*/ 394 h 132"/>
                <a:gd name="T36" fmla="*/ 632 w 117"/>
                <a:gd name="T37" fmla="*/ 359 h 132"/>
                <a:gd name="T38" fmla="*/ 723 w 117"/>
                <a:gd name="T39" fmla="*/ 344 h 132"/>
                <a:gd name="T40" fmla="*/ 814 w 117"/>
                <a:gd name="T41" fmla="*/ 320 h 132"/>
                <a:gd name="T42" fmla="*/ 899 w 117"/>
                <a:gd name="T43" fmla="*/ 309 h 132"/>
                <a:gd name="T44" fmla="*/ 962 w 117"/>
                <a:gd name="T45" fmla="*/ 295 h 132"/>
                <a:gd name="T46" fmla="*/ 998 w 117"/>
                <a:gd name="T47" fmla="*/ 271 h 132"/>
                <a:gd name="T48" fmla="*/ 1035 w 117"/>
                <a:gd name="T49" fmla="*/ 260 h 132"/>
                <a:gd name="T50" fmla="*/ 1044 w 117"/>
                <a:gd name="T51" fmla="*/ 260 h 132"/>
                <a:gd name="T52" fmla="*/ 687 w 117"/>
                <a:gd name="T53" fmla="*/ 0 h 13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17" h="132">
                  <a:moveTo>
                    <a:pt x="75" y="0"/>
                  </a:moveTo>
                  <a:lnTo>
                    <a:pt x="0" y="25"/>
                  </a:lnTo>
                  <a:lnTo>
                    <a:pt x="3" y="26"/>
                  </a:lnTo>
                  <a:lnTo>
                    <a:pt x="14" y="29"/>
                  </a:lnTo>
                  <a:lnTo>
                    <a:pt x="29" y="36"/>
                  </a:lnTo>
                  <a:lnTo>
                    <a:pt x="46" y="47"/>
                  </a:lnTo>
                  <a:lnTo>
                    <a:pt x="66" y="62"/>
                  </a:lnTo>
                  <a:lnTo>
                    <a:pt x="84" y="80"/>
                  </a:lnTo>
                  <a:lnTo>
                    <a:pt x="102" y="103"/>
                  </a:lnTo>
                  <a:lnTo>
                    <a:pt x="116" y="132"/>
                  </a:lnTo>
                  <a:lnTo>
                    <a:pt x="117" y="120"/>
                  </a:lnTo>
                  <a:lnTo>
                    <a:pt x="115" y="107"/>
                  </a:lnTo>
                  <a:lnTo>
                    <a:pt x="108" y="90"/>
                  </a:lnTo>
                  <a:lnTo>
                    <a:pt x="99" y="74"/>
                  </a:lnTo>
                  <a:lnTo>
                    <a:pt x="89" y="58"/>
                  </a:lnTo>
                  <a:lnTo>
                    <a:pt x="78" y="45"/>
                  </a:lnTo>
                  <a:lnTo>
                    <a:pt x="67" y="36"/>
                  </a:lnTo>
                  <a:lnTo>
                    <a:pt x="58" y="32"/>
                  </a:lnTo>
                  <a:lnTo>
                    <a:pt x="69" y="29"/>
                  </a:lnTo>
                  <a:lnTo>
                    <a:pt x="79" y="28"/>
                  </a:lnTo>
                  <a:lnTo>
                    <a:pt x="89" y="26"/>
                  </a:lnTo>
                  <a:lnTo>
                    <a:pt x="98" y="25"/>
                  </a:lnTo>
                  <a:lnTo>
                    <a:pt x="105" y="24"/>
                  </a:lnTo>
                  <a:lnTo>
                    <a:pt x="109" y="22"/>
                  </a:lnTo>
                  <a:lnTo>
                    <a:pt x="113" y="21"/>
                  </a:lnTo>
                  <a:lnTo>
                    <a:pt x="114" y="2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5">
              <a:extLst>
                <a:ext uri="{FF2B5EF4-FFF2-40B4-BE49-F238E27FC236}">
                  <a16:creationId xmlns:a16="http://schemas.microsoft.com/office/drawing/2014/main" id="{9EF0CD71-8669-446F-86A3-A5833C2BD535}"/>
                </a:ext>
              </a:extLst>
            </p:cNvPr>
            <p:cNvSpPr>
              <a:spLocks/>
            </p:cNvSpPr>
            <p:nvPr userDrawn="1"/>
          </p:nvSpPr>
          <p:spPr bwMode="ltGray">
            <a:xfrm rot="373331" flipH="1">
              <a:off x="799" y="2979"/>
              <a:ext cx="87" cy="274"/>
            </a:xfrm>
            <a:custGeom>
              <a:avLst/>
              <a:gdLst>
                <a:gd name="T0" fmla="*/ 261 w 29"/>
                <a:gd name="T1" fmla="*/ 0 h 77"/>
                <a:gd name="T2" fmla="*/ 207 w 29"/>
                <a:gd name="T3" fmla="*/ 0 h 77"/>
                <a:gd name="T4" fmla="*/ 144 w 29"/>
                <a:gd name="T5" fmla="*/ 50 h 77"/>
                <a:gd name="T6" fmla="*/ 81 w 29"/>
                <a:gd name="T7" fmla="*/ 114 h 77"/>
                <a:gd name="T8" fmla="*/ 36 w 29"/>
                <a:gd name="T9" fmla="*/ 242 h 77"/>
                <a:gd name="T10" fmla="*/ 9 w 29"/>
                <a:gd name="T11" fmla="*/ 381 h 77"/>
                <a:gd name="T12" fmla="*/ 0 w 29"/>
                <a:gd name="T13" fmla="*/ 559 h 77"/>
                <a:gd name="T14" fmla="*/ 27 w 29"/>
                <a:gd name="T15" fmla="*/ 762 h 77"/>
                <a:gd name="T16" fmla="*/ 99 w 29"/>
                <a:gd name="T17" fmla="*/ 975 h 77"/>
                <a:gd name="T18" fmla="*/ 135 w 29"/>
                <a:gd name="T19" fmla="*/ 673 h 77"/>
                <a:gd name="T20" fmla="*/ 171 w 29"/>
                <a:gd name="T21" fmla="*/ 470 h 77"/>
                <a:gd name="T22" fmla="*/ 207 w 29"/>
                <a:gd name="T23" fmla="*/ 278 h 77"/>
                <a:gd name="T24" fmla="*/ 261 w 29"/>
                <a:gd name="T25" fmla="*/ 0 h 7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9" h="77">
                  <a:moveTo>
                    <a:pt x="29" y="0"/>
                  </a:moveTo>
                  <a:lnTo>
                    <a:pt x="23" y="0"/>
                  </a:lnTo>
                  <a:lnTo>
                    <a:pt x="16" y="4"/>
                  </a:lnTo>
                  <a:lnTo>
                    <a:pt x="9" y="9"/>
                  </a:lnTo>
                  <a:lnTo>
                    <a:pt x="4" y="19"/>
                  </a:lnTo>
                  <a:lnTo>
                    <a:pt x="1" y="30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1" y="77"/>
                  </a:lnTo>
                  <a:lnTo>
                    <a:pt x="15" y="53"/>
                  </a:lnTo>
                  <a:lnTo>
                    <a:pt x="19" y="37"/>
                  </a:lnTo>
                  <a:lnTo>
                    <a:pt x="23" y="2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16">
              <a:extLst>
                <a:ext uri="{FF2B5EF4-FFF2-40B4-BE49-F238E27FC236}">
                  <a16:creationId xmlns:a16="http://schemas.microsoft.com/office/drawing/2014/main" id="{973EC029-420D-41D5-BFAF-7FA47B9B6ACF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1190" y="3273"/>
              <a:ext cx="1108" cy="1047"/>
            </a:xfrm>
            <a:custGeom>
              <a:avLst/>
              <a:gdLst>
                <a:gd name="T0" fmla="*/ 784 w 1108"/>
                <a:gd name="T1" fmla="*/ 1047 h 1047"/>
                <a:gd name="T2" fmla="*/ 692 w 1108"/>
                <a:gd name="T3" fmla="*/ 1011 h 1047"/>
                <a:gd name="T4" fmla="*/ 607 w 1108"/>
                <a:gd name="T5" fmla="*/ 945 h 1047"/>
                <a:gd name="T6" fmla="*/ 517 w 1108"/>
                <a:gd name="T7" fmla="*/ 861 h 1047"/>
                <a:gd name="T8" fmla="*/ 432 w 1108"/>
                <a:gd name="T9" fmla="*/ 776 h 1047"/>
                <a:gd name="T10" fmla="*/ 350 w 1108"/>
                <a:gd name="T11" fmla="*/ 677 h 1047"/>
                <a:gd name="T12" fmla="*/ 266 w 1108"/>
                <a:gd name="T13" fmla="*/ 563 h 1047"/>
                <a:gd name="T14" fmla="*/ 188 w 1108"/>
                <a:gd name="T15" fmla="*/ 447 h 1047"/>
                <a:gd name="T16" fmla="*/ 122 w 1108"/>
                <a:gd name="T17" fmla="*/ 325 h 1047"/>
                <a:gd name="T18" fmla="*/ 65 w 1108"/>
                <a:gd name="T19" fmla="*/ 211 h 1047"/>
                <a:gd name="T20" fmla="*/ 21 w 1108"/>
                <a:gd name="T21" fmla="*/ 101 h 1047"/>
                <a:gd name="T22" fmla="*/ 0 w 1108"/>
                <a:gd name="T23" fmla="*/ 0 h 1047"/>
                <a:gd name="T24" fmla="*/ 109 w 1108"/>
                <a:gd name="T25" fmla="*/ 217 h 1047"/>
                <a:gd name="T26" fmla="*/ 209 w 1108"/>
                <a:gd name="T27" fmla="*/ 378 h 1047"/>
                <a:gd name="T28" fmla="*/ 294 w 1108"/>
                <a:gd name="T29" fmla="*/ 500 h 1047"/>
                <a:gd name="T30" fmla="*/ 373 w 1108"/>
                <a:gd name="T31" fmla="*/ 590 h 1047"/>
                <a:gd name="T32" fmla="*/ 441 w 1108"/>
                <a:gd name="T33" fmla="*/ 661 h 1047"/>
                <a:gd name="T34" fmla="*/ 506 w 1108"/>
                <a:gd name="T35" fmla="*/ 713 h 1047"/>
                <a:gd name="T36" fmla="*/ 564 w 1108"/>
                <a:gd name="T37" fmla="*/ 754 h 1047"/>
                <a:gd name="T38" fmla="*/ 620 w 1108"/>
                <a:gd name="T39" fmla="*/ 801 h 1047"/>
                <a:gd name="T40" fmla="*/ 754 w 1108"/>
                <a:gd name="T41" fmla="*/ 899 h 1047"/>
                <a:gd name="T42" fmla="*/ 925 w 1108"/>
                <a:gd name="T43" fmla="*/ 977 h 1047"/>
                <a:gd name="T44" fmla="*/ 1108 w 1108"/>
                <a:gd name="T45" fmla="*/ 1047 h 1047"/>
                <a:gd name="T46" fmla="*/ 784 w 1108"/>
                <a:gd name="T47" fmla="*/ 1047 h 104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108" h="1047">
                  <a:moveTo>
                    <a:pt x="784" y="1047"/>
                  </a:moveTo>
                  <a:lnTo>
                    <a:pt x="692" y="1011"/>
                  </a:lnTo>
                  <a:lnTo>
                    <a:pt x="607" y="945"/>
                  </a:lnTo>
                  <a:lnTo>
                    <a:pt x="517" y="861"/>
                  </a:lnTo>
                  <a:lnTo>
                    <a:pt x="432" y="776"/>
                  </a:lnTo>
                  <a:lnTo>
                    <a:pt x="350" y="677"/>
                  </a:lnTo>
                  <a:lnTo>
                    <a:pt x="266" y="563"/>
                  </a:lnTo>
                  <a:lnTo>
                    <a:pt x="188" y="447"/>
                  </a:lnTo>
                  <a:lnTo>
                    <a:pt x="122" y="325"/>
                  </a:lnTo>
                  <a:lnTo>
                    <a:pt x="65" y="211"/>
                  </a:lnTo>
                  <a:lnTo>
                    <a:pt x="21" y="101"/>
                  </a:lnTo>
                  <a:lnTo>
                    <a:pt x="0" y="0"/>
                  </a:lnTo>
                  <a:lnTo>
                    <a:pt x="109" y="217"/>
                  </a:lnTo>
                  <a:lnTo>
                    <a:pt x="209" y="378"/>
                  </a:lnTo>
                  <a:lnTo>
                    <a:pt x="294" y="500"/>
                  </a:lnTo>
                  <a:lnTo>
                    <a:pt x="373" y="590"/>
                  </a:lnTo>
                  <a:lnTo>
                    <a:pt x="441" y="661"/>
                  </a:lnTo>
                  <a:lnTo>
                    <a:pt x="506" y="713"/>
                  </a:lnTo>
                  <a:lnTo>
                    <a:pt x="564" y="754"/>
                  </a:lnTo>
                  <a:lnTo>
                    <a:pt x="620" y="801"/>
                  </a:lnTo>
                  <a:lnTo>
                    <a:pt x="754" y="899"/>
                  </a:lnTo>
                  <a:lnTo>
                    <a:pt x="925" y="977"/>
                  </a:lnTo>
                  <a:lnTo>
                    <a:pt x="1108" y="1047"/>
                  </a:lnTo>
                  <a:lnTo>
                    <a:pt x="784" y="1047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2" name="Group 17">
              <a:extLst>
                <a:ext uri="{FF2B5EF4-FFF2-40B4-BE49-F238E27FC236}">
                  <a16:creationId xmlns:a16="http://schemas.microsoft.com/office/drawing/2014/main" id="{361BB75B-9F87-43A8-84FE-096A790AD8BB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3220060">
              <a:off x="2631" y="754"/>
              <a:ext cx="569" cy="637"/>
              <a:chOff x="1727" y="866"/>
              <a:chExt cx="129" cy="157"/>
            </a:xfrm>
          </p:grpSpPr>
          <p:sp>
            <p:nvSpPr>
              <p:cNvPr id="36" name="Freeform 18">
                <a:extLst>
                  <a:ext uri="{FF2B5EF4-FFF2-40B4-BE49-F238E27FC236}">
                    <a16:creationId xmlns:a16="http://schemas.microsoft.com/office/drawing/2014/main" id="{4CAE7299-F315-491A-BBC8-D004E570E6C6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20 w 83"/>
                  <a:gd name="T1" fmla="*/ 7 h 117"/>
                  <a:gd name="T2" fmla="*/ 6 w 83"/>
                  <a:gd name="T3" fmla="*/ 0 h 117"/>
                  <a:gd name="T4" fmla="*/ 0 w 83"/>
                  <a:gd name="T5" fmla="*/ 30 h 117"/>
                  <a:gd name="T6" fmla="*/ 20 w 83"/>
                  <a:gd name="T7" fmla="*/ 7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" name="Freeform 19">
                <a:extLst>
                  <a:ext uri="{FF2B5EF4-FFF2-40B4-BE49-F238E27FC236}">
                    <a16:creationId xmlns:a16="http://schemas.microsoft.com/office/drawing/2014/main" id="{684FB7BB-E399-44F6-A12D-627DAF1AB6F0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25 h 98"/>
                  <a:gd name="T2" fmla="*/ 30 w 140"/>
                  <a:gd name="T3" fmla="*/ 0 h 98"/>
                  <a:gd name="T4" fmla="*/ 35 w 140"/>
                  <a:gd name="T5" fmla="*/ 13 h 98"/>
                  <a:gd name="T6" fmla="*/ 0 w 140"/>
                  <a:gd name="T7" fmla="*/ 25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" name="Freeform 20">
                <a:extLst>
                  <a:ext uri="{FF2B5EF4-FFF2-40B4-BE49-F238E27FC236}">
                    <a16:creationId xmlns:a16="http://schemas.microsoft.com/office/drawing/2014/main" id="{30D47E3A-1E41-44EF-B673-9FC43F081FB1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2 h 49"/>
                  <a:gd name="T2" fmla="*/ 37 w 145"/>
                  <a:gd name="T3" fmla="*/ 0 h 49"/>
                  <a:gd name="T4" fmla="*/ 33 w 145"/>
                  <a:gd name="T5" fmla="*/ 13 h 49"/>
                  <a:gd name="T6" fmla="*/ 0 w 145"/>
                  <a:gd name="T7" fmla="*/ 2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" name="Group 21">
              <a:extLst>
                <a:ext uri="{FF2B5EF4-FFF2-40B4-BE49-F238E27FC236}">
                  <a16:creationId xmlns:a16="http://schemas.microsoft.com/office/drawing/2014/main" id="{5F5B9F24-39B6-49E7-AD90-A892EB22DDA5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-6691250">
              <a:off x="3637" y="132"/>
              <a:ext cx="356" cy="607"/>
              <a:chOff x="1727" y="866"/>
              <a:chExt cx="129" cy="157"/>
            </a:xfrm>
          </p:grpSpPr>
          <p:sp>
            <p:nvSpPr>
              <p:cNvPr id="33" name="Freeform 22">
                <a:extLst>
                  <a:ext uri="{FF2B5EF4-FFF2-40B4-BE49-F238E27FC236}">
                    <a16:creationId xmlns:a16="http://schemas.microsoft.com/office/drawing/2014/main" id="{7066A60E-4889-4C16-A03B-85F8339CF66E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20 w 83"/>
                  <a:gd name="T1" fmla="*/ 7 h 117"/>
                  <a:gd name="T2" fmla="*/ 6 w 83"/>
                  <a:gd name="T3" fmla="*/ 0 h 117"/>
                  <a:gd name="T4" fmla="*/ 0 w 83"/>
                  <a:gd name="T5" fmla="*/ 30 h 117"/>
                  <a:gd name="T6" fmla="*/ 20 w 83"/>
                  <a:gd name="T7" fmla="*/ 7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" name="Freeform 23">
                <a:extLst>
                  <a:ext uri="{FF2B5EF4-FFF2-40B4-BE49-F238E27FC236}">
                    <a16:creationId xmlns:a16="http://schemas.microsoft.com/office/drawing/2014/main" id="{CF44CED5-11C0-4F5E-92C7-91FA8B09F11B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25 h 98"/>
                  <a:gd name="T2" fmla="*/ 30 w 140"/>
                  <a:gd name="T3" fmla="*/ 0 h 98"/>
                  <a:gd name="T4" fmla="*/ 35 w 140"/>
                  <a:gd name="T5" fmla="*/ 13 h 98"/>
                  <a:gd name="T6" fmla="*/ 0 w 140"/>
                  <a:gd name="T7" fmla="*/ 25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" name="Freeform 24">
                <a:extLst>
                  <a:ext uri="{FF2B5EF4-FFF2-40B4-BE49-F238E27FC236}">
                    <a16:creationId xmlns:a16="http://schemas.microsoft.com/office/drawing/2014/main" id="{8907E1AF-4E7B-494A-BDFC-74F12896B090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2 h 49"/>
                  <a:gd name="T2" fmla="*/ 37 w 145"/>
                  <a:gd name="T3" fmla="*/ 0 h 49"/>
                  <a:gd name="T4" fmla="*/ 33 w 145"/>
                  <a:gd name="T5" fmla="*/ 13 h 49"/>
                  <a:gd name="T6" fmla="*/ 0 w 145"/>
                  <a:gd name="T7" fmla="*/ 2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" name="Group 25">
              <a:extLst>
                <a:ext uri="{FF2B5EF4-FFF2-40B4-BE49-F238E27FC236}">
                  <a16:creationId xmlns:a16="http://schemas.microsoft.com/office/drawing/2014/main" id="{CCD2977B-A516-4F0E-AC72-2DE62C76D110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8524840">
              <a:off x="668" y="3321"/>
              <a:ext cx="501" cy="502"/>
              <a:chOff x="1727" y="866"/>
              <a:chExt cx="129" cy="157"/>
            </a:xfrm>
          </p:grpSpPr>
          <p:sp>
            <p:nvSpPr>
              <p:cNvPr id="30" name="Freeform 26">
                <a:extLst>
                  <a:ext uri="{FF2B5EF4-FFF2-40B4-BE49-F238E27FC236}">
                    <a16:creationId xmlns:a16="http://schemas.microsoft.com/office/drawing/2014/main" id="{FF6F88E8-5CA2-4070-A57E-8A253BAF6A23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20 w 83"/>
                  <a:gd name="T1" fmla="*/ 7 h 117"/>
                  <a:gd name="T2" fmla="*/ 6 w 83"/>
                  <a:gd name="T3" fmla="*/ 0 h 117"/>
                  <a:gd name="T4" fmla="*/ 0 w 83"/>
                  <a:gd name="T5" fmla="*/ 30 h 117"/>
                  <a:gd name="T6" fmla="*/ 20 w 83"/>
                  <a:gd name="T7" fmla="*/ 7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" name="Freeform 27">
                <a:extLst>
                  <a:ext uri="{FF2B5EF4-FFF2-40B4-BE49-F238E27FC236}">
                    <a16:creationId xmlns:a16="http://schemas.microsoft.com/office/drawing/2014/main" id="{C0DBA843-B42B-4081-B407-BB0CC9489BD4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25 h 98"/>
                  <a:gd name="T2" fmla="*/ 30 w 140"/>
                  <a:gd name="T3" fmla="*/ 0 h 98"/>
                  <a:gd name="T4" fmla="*/ 35 w 140"/>
                  <a:gd name="T5" fmla="*/ 13 h 98"/>
                  <a:gd name="T6" fmla="*/ 0 w 140"/>
                  <a:gd name="T7" fmla="*/ 25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" name="Freeform 28">
                <a:extLst>
                  <a:ext uri="{FF2B5EF4-FFF2-40B4-BE49-F238E27FC236}">
                    <a16:creationId xmlns:a16="http://schemas.microsoft.com/office/drawing/2014/main" id="{DC4AE2C3-992E-4351-99C6-B8032C2E8DB6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2 h 49"/>
                  <a:gd name="T2" fmla="*/ 37 w 145"/>
                  <a:gd name="T3" fmla="*/ 0 h 49"/>
                  <a:gd name="T4" fmla="*/ 33 w 145"/>
                  <a:gd name="T5" fmla="*/ 13 h 49"/>
                  <a:gd name="T6" fmla="*/ 0 w 145"/>
                  <a:gd name="T7" fmla="*/ 2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" name="Group 29">
              <a:extLst>
                <a:ext uri="{FF2B5EF4-FFF2-40B4-BE49-F238E27FC236}">
                  <a16:creationId xmlns:a16="http://schemas.microsoft.com/office/drawing/2014/main" id="{F2B39128-AE0C-4618-80AF-24A4502BE71D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4106450" flipH="1">
              <a:off x="393" y="262"/>
              <a:ext cx="709" cy="892"/>
              <a:chOff x="1727" y="866"/>
              <a:chExt cx="129" cy="157"/>
            </a:xfrm>
          </p:grpSpPr>
          <p:sp>
            <p:nvSpPr>
              <p:cNvPr id="27" name="Freeform 30">
                <a:extLst>
                  <a:ext uri="{FF2B5EF4-FFF2-40B4-BE49-F238E27FC236}">
                    <a16:creationId xmlns:a16="http://schemas.microsoft.com/office/drawing/2014/main" id="{94A0C04F-FEE1-4154-A8D0-4AC0CFEA32EF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20 w 83"/>
                  <a:gd name="T1" fmla="*/ 7 h 117"/>
                  <a:gd name="T2" fmla="*/ 6 w 83"/>
                  <a:gd name="T3" fmla="*/ 0 h 117"/>
                  <a:gd name="T4" fmla="*/ 0 w 83"/>
                  <a:gd name="T5" fmla="*/ 30 h 117"/>
                  <a:gd name="T6" fmla="*/ 20 w 83"/>
                  <a:gd name="T7" fmla="*/ 7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" name="Freeform 31">
                <a:extLst>
                  <a:ext uri="{FF2B5EF4-FFF2-40B4-BE49-F238E27FC236}">
                    <a16:creationId xmlns:a16="http://schemas.microsoft.com/office/drawing/2014/main" id="{F8ED0195-477D-4DE1-BFD1-7AA30CA35398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25 h 98"/>
                  <a:gd name="T2" fmla="*/ 30 w 140"/>
                  <a:gd name="T3" fmla="*/ 0 h 98"/>
                  <a:gd name="T4" fmla="*/ 35 w 140"/>
                  <a:gd name="T5" fmla="*/ 13 h 98"/>
                  <a:gd name="T6" fmla="*/ 0 w 140"/>
                  <a:gd name="T7" fmla="*/ 25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" name="Freeform 32">
                <a:extLst>
                  <a:ext uri="{FF2B5EF4-FFF2-40B4-BE49-F238E27FC236}">
                    <a16:creationId xmlns:a16="http://schemas.microsoft.com/office/drawing/2014/main" id="{BF42D96C-E557-4BBC-9B7A-E50DE4BB0785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2 h 49"/>
                  <a:gd name="T2" fmla="*/ 37 w 145"/>
                  <a:gd name="T3" fmla="*/ 0 h 49"/>
                  <a:gd name="T4" fmla="*/ 33 w 145"/>
                  <a:gd name="T5" fmla="*/ 13 h 49"/>
                  <a:gd name="T6" fmla="*/ 0 w 145"/>
                  <a:gd name="T7" fmla="*/ 2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6" name="Group 33">
              <a:extLst>
                <a:ext uri="{FF2B5EF4-FFF2-40B4-BE49-F238E27FC236}">
                  <a16:creationId xmlns:a16="http://schemas.microsoft.com/office/drawing/2014/main" id="{B6C1831A-C63A-4537-AB36-DDE586ACB803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10015322" flipH="1">
              <a:off x="4625" y="2382"/>
              <a:ext cx="709" cy="892"/>
              <a:chOff x="1727" y="866"/>
              <a:chExt cx="129" cy="157"/>
            </a:xfrm>
          </p:grpSpPr>
          <p:sp>
            <p:nvSpPr>
              <p:cNvPr id="24" name="Freeform 34">
                <a:extLst>
                  <a:ext uri="{FF2B5EF4-FFF2-40B4-BE49-F238E27FC236}">
                    <a16:creationId xmlns:a16="http://schemas.microsoft.com/office/drawing/2014/main" id="{3BF30F1E-AF6C-4D26-81E4-C82B7194FCDD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20 w 83"/>
                  <a:gd name="T1" fmla="*/ 7 h 117"/>
                  <a:gd name="T2" fmla="*/ 6 w 83"/>
                  <a:gd name="T3" fmla="*/ 0 h 117"/>
                  <a:gd name="T4" fmla="*/ 0 w 83"/>
                  <a:gd name="T5" fmla="*/ 30 h 117"/>
                  <a:gd name="T6" fmla="*/ 20 w 83"/>
                  <a:gd name="T7" fmla="*/ 7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Freeform 35">
                <a:extLst>
                  <a:ext uri="{FF2B5EF4-FFF2-40B4-BE49-F238E27FC236}">
                    <a16:creationId xmlns:a16="http://schemas.microsoft.com/office/drawing/2014/main" id="{4BFDB3A9-A59D-425C-979D-567281C87E22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25 h 98"/>
                  <a:gd name="T2" fmla="*/ 30 w 140"/>
                  <a:gd name="T3" fmla="*/ 0 h 98"/>
                  <a:gd name="T4" fmla="*/ 35 w 140"/>
                  <a:gd name="T5" fmla="*/ 13 h 98"/>
                  <a:gd name="T6" fmla="*/ 0 w 140"/>
                  <a:gd name="T7" fmla="*/ 25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Freeform 36">
                <a:extLst>
                  <a:ext uri="{FF2B5EF4-FFF2-40B4-BE49-F238E27FC236}">
                    <a16:creationId xmlns:a16="http://schemas.microsoft.com/office/drawing/2014/main" id="{3CE2C903-B101-4348-A8B0-6A193E7BF873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2 h 49"/>
                  <a:gd name="T2" fmla="*/ 37 w 145"/>
                  <a:gd name="T3" fmla="*/ 0 h 49"/>
                  <a:gd name="T4" fmla="*/ 33 w 145"/>
                  <a:gd name="T5" fmla="*/ 13 h 49"/>
                  <a:gd name="T6" fmla="*/ 0 w 145"/>
                  <a:gd name="T7" fmla="*/ 2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A49CD0DF-0032-4206-88E4-AF3F8832C036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1217" y="2"/>
              <a:ext cx="862" cy="886"/>
            </a:xfrm>
            <a:custGeom>
              <a:avLst/>
              <a:gdLst>
                <a:gd name="T0" fmla="*/ 0 w 862"/>
                <a:gd name="T1" fmla="*/ 0 h 886"/>
                <a:gd name="T2" fmla="*/ 6 w 862"/>
                <a:gd name="T3" fmla="*/ 107 h 886"/>
                <a:gd name="T4" fmla="*/ 37 w 862"/>
                <a:gd name="T5" fmla="*/ 262 h 886"/>
                <a:gd name="T6" fmla="*/ 83 w 862"/>
                <a:gd name="T7" fmla="*/ 410 h 886"/>
                <a:gd name="T8" fmla="*/ 149 w 862"/>
                <a:gd name="T9" fmla="*/ 546 h 886"/>
                <a:gd name="T10" fmla="*/ 237 w 862"/>
                <a:gd name="T11" fmla="*/ 666 h 886"/>
                <a:gd name="T12" fmla="*/ 338 w 862"/>
                <a:gd name="T13" fmla="*/ 764 h 886"/>
                <a:gd name="T14" fmla="*/ 450 w 862"/>
                <a:gd name="T15" fmla="*/ 838 h 886"/>
                <a:gd name="T16" fmla="*/ 579 w 862"/>
                <a:gd name="T17" fmla="*/ 879 h 886"/>
                <a:gd name="T18" fmla="*/ 714 w 862"/>
                <a:gd name="T19" fmla="*/ 886 h 886"/>
                <a:gd name="T20" fmla="*/ 862 w 862"/>
                <a:gd name="T21" fmla="*/ 851 h 886"/>
                <a:gd name="T22" fmla="*/ 784 w 862"/>
                <a:gd name="T23" fmla="*/ 856 h 886"/>
                <a:gd name="T24" fmla="*/ 700 w 862"/>
                <a:gd name="T25" fmla="*/ 835 h 886"/>
                <a:gd name="T26" fmla="*/ 621 w 862"/>
                <a:gd name="T27" fmla="*/ 794 h 886"/>
                <a:gd name="T28" fmla="*/ 542 w 862"/>
                <a:gd name="T29" fmla="*/ 728 h 886"/>
                <a:gd name="T30" fmla="*/ 466 w 862"/>
                <a:gd name="T31" fmla="*/ 649 h 886"/>
                <a:gd name="T32" fmla="*/ 397 w 862"/>
                <a:gd name="T33" fmla="*/ 557 h 886"/>
                <a:gd name="T34" fmla="*/ 334 w 862"/>
                <a:gd name="T35" fmla="*/ 454 h 886"/>
                <a:gd name="T36" fmla="*/ 279 w 862"/>
                <a:gd name="T37" fmla="*/ 339 h 886"/>
                <a:gd name="T38" fmla="*/ 238 w 862"/>
                <a:gd name="T39" fmla="*/ 225 h 886"/>
                <a:gd name="T40" fmla="*/ 205 w 862"/>
                <a:gd name="T41" fmla="*/ 105 h 886"/>
                <a:gd name="T42" fmla="*/ 184 w 862"/>
                <a:gd name="T43" fmla="*/ 3 h 88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862" h="886">
                  <a:moveTo>
                    <a:pt x="0" y="0"/>
                  </a:moveTo>
                  <a:lnTo>
                    <a:pt x="6" y="107"/>
                  </a:lnTo>
                  <a:lnTo>
                    <a:pt x="37" y="262"/>
                  </a:lnTo>
                  <a:lnTo>
                    <a:pt x="83" y="410"/>
                  </a:lnTo>
                  <a:lnTo>
                    <a:pt x="149" y="546"/>
                  </a:lnTo>
                  <a:lnTo>
                    <a:pt x="237" y="666"/>
                  </a:lnTo>
                  <a:lnTo>
                    <a:pt x="338" y="764"/>
                  </a:lnTo>
                  <a:lnTo>
                    <a:pt x="450" y="838"/>
                  </a:lnTo>
                  <a:lnTo>
                    <a:pt x="579" y="879"/>
                  </a:lnTo>
                  <a:lnTo>
                    <a:pt x="714" y="886"/>
                  </a:lnTo>
                  <a:lnTo>
                    <a:pt x="862" y="851"/>
                  </a:lnTo>
                  <a:lnTo>
                    <a:pt x="784" y="856"/>
                  </a:lnTo>
                  <a:lnTo>
                    <a:pt x="700" y="835"/>
                  </a:lnTo>
                  <a:lnTo>
                    <a:pt x="621" y="794"/>
                  </a:lnTo>
                  <a:lnTo>
                    <a:pt x="542" y="728"/>
                  </a:lnTo>
                  <a:lnTo>
                    <a:pt x="466" y="649"/>
                  </a:lnTo>
                  <a:lnTo>
                    <a:pt x="397" y="557"/>
                  </a:lnTo>
                  <a:lnTo>
                    <a:pt x="334" y="454"/>
                  </a:lnTo>
                  <a:lnTo>
                    <a:pt x="279" y="339"/>
                  </a:lnTo>
                  <a:lnTo>
                    <a:pt x="238" y="225"/>
                  </a:lnTo>
                  <a:lnTo>
                    <a:pt x="205" y="105"/>
                  </a:lnTo>
                  <a:lnTo>
                    <a:pt x="184" y="3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38">
              <a:extLst>
                <a:ext uri="{FF2B5EF4-FFF2-40B4-BE49-F238E27FC236}">
                  <a16:creationId xmlns:a16="http://schemas.microsoft.com/office/drawing/2014/main" id="{BA4924DA-4156-4402-8D28-27857CA51F3C}"/>
                </a:ext>
              </a:extLst>
            </p:cNvPr>
            <p:cNvSpPr>
              <a:spLocks/>
            </p:cNvSpPr>
            <p:nvPr userDrawn="1"/>
          </p:nvSpPr>
          <p:spPr bwMode="ltGray">
            <a:xfrm rot="9832527" flipV="1">
              <a:off x="2158" y="102"/>
              <a:ext cx="681" cy="593"/>
            </a:xfrm>
            <a:custGeom>
              <a:avLst/>
              <a:gdLst>
                <a:gd name="T0" fmla="*/ 0 w 257"/>
                <a:gd name="T1" fmla="*/ 0 h 237"/>
                <a:gd name="T2" fmla="*/ 0 w 257"/>
                <a:gd name="T3" fmla="*/ 158 h 237"/>
                <a:gd name="T4" fmla="*/ 21 w 257"/>
                <a:gd name="T5" fmla="*/ 313 h 237"/>
                <a:gd name="T6" fmla="*/ 42 w 257"/>
                <a:gd name="T7" fmla="*/ 470 h 237"/>
                <a:gd name="T8" fmla="*/ 77 w 257"/>
                <a:gd name="T9" fmla="*/ 613 h 237"/>
                <a:gd name="T10" fmla="*/ 127 w 257"/>
                <a:gd name="T11" fmla="*/ 746 h 237"/>
                <a:gd name="T12" fmla="*/ 191 w 257"/>
                <a:gd name="T13" fmla="*/ 883 h 237"/>
                <a:gd name="T14" fmla="*/ 268 w 257"/>
                <a:gd name="T15" fmla="*/ 1008 h 237"/>
                <a:gd name="T16" fmla="*/ 358 w 257"/>
                <a:gd name="T17" fmla="*/ 1113 h 237"/>
                <a:gd name="T18" fmla="*/ 472 w 257"/>
                <a:gd name="T19" fmla="*/ 1214 h 237"/>
                <a:gd name="T20" fmla="*/ 604 w 257"/>
                <a:gd name="T21" fmla="*/ 1301 h 237"/>
                <a:gd name="T22" fmla="*/ 745 w 257"/>
                <a:gd name="T23" fmla="*/ 1371 h 237"/>
                <a:gd name="T24" fmla="*/ 919 w 257"/>
                <a:gd name="T25" fmla="*/ 1426 h 237"/>
                <a:gd name="T26" fmla="*/ 1110 w 257"/>
                <a:gd name="T27" fmla="*/ 1464 h 237"/>
                <a:gd name="T28" fmla="*/ 1320 w 257"/>
                <a:gd name="T29" fmla="*/ 1484 h 237"/>
                <a:gd name="T30" fmla="*/ 1545 w 257"/>
                <a:gd name="T31" fmla="*/ 1476 h 237"/>
                <a:gd name="T32" fmla="*/ 1805 w 257"/>
                <a:gd name="T33" fmla="*/ 1451 h 237"/>
                <a:gd name="T34" fmla="*/ 1574 w 257"/>
                <a:gd name="T35" fmla="*/ 1421 h 237"/>
                <a:gd name="T36" fmla="*/ 1370 w 257"/>
                <a:gd name="T37" fmla="*/ 1376 h 237"/>
                <a:gd name="T38" fmla="*/ 1192 w 257"/>
                <a:gd name="T39" fmla="*/ 1326 h 237"/>
                <a:gd name="T40" fmla="*/ 1039 w 257"/>
                <a:gd name="T41" fmla="*/ 1276 h 237"/>
                <a:gd name="T42" fmla="*/ 898 w 257"/>
                <a:gd name="T43" fmla="*/ 1209 h 237"/>
                <a:gd name="T44" fmla="*/ 787 w 257"/>
                <a:gd name="T45" fmla="*/ 1138 h 237"/>
                <a:gd name="T46" fmla="*/ 681 w 257"/>
                <a:gd name="T47" fmla="*/ 1058 h 237"/>
                <a:gd name="T48" fmla="*/ 591 w 257"/>
                <a:gd name="T49" fmla="*/ 971 h 237"/>
                <a:gd name="T50" fmla="*/ 506 w 257"/>
                <a:gd name="T51" fmla="*/ 883 h 237"/>
                <a:gd name="T52" fmla="*/ 429 w 257"/>
                <a:gd name="T53" fmla="*/ 783 h 237"/>
                <a:gd name="T54" fmla="*/ 366 w 257"/>
                <a:gd name="T55" fmla="*/ 671 h 237"/>
                <a:gd name="T56" fmla="*/ 302 w 257"/>
                <a:gd name="T57" fmla="*/ 550 h 237"/>
                <a:gd name="T58" fmla="*/ 231 w 257"/>
                <a:gd name="T59" fmla="*/ 433 h 237"/>
                <a:gd name="T60" fmla="*/ 162 w 257"/>
                <a:gd name="T61" fmla="*/ 295 h 237"/>
                <a:gd name="T62" fmla="*/ 85 w 257"/>
                <a:gd name="T63" fmla="*/ 150 h 237"/>
                <a:gd name="T64" fmla="*/ 0 w 257"/>
                <a:gd name="T65" fmla="*/ 0 h 2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39">
              <a:extLst>
                <a:ext uri="{FF2B5EF4-FFF2-40B4-BE49-F238E27FC236}">
                  <a16:creationId xmlns:a16="http://schemas.microsoft.com/office/drawing/2014/main" id="{C925A362-FD4C-4B1D-907D-9C8E5144C94B}"/>
                </a:ext>
              </a:extLst>
            </p:cNvPr>
            <p:cNvSpPr>
              <a:spLocks/>
            </p:cNvSpPr>
            <p:nvPr userDrawn="1"/>
          </p:nvSpPr>
          <p:spPr bwMode="ltGray">
            <a:xfrm rot="9832527" flipV="1">
              <a:off x="1997" y="858"/>
              <a:ext cx="330" cy="278"/>
            </a:xfrm>
            <a:custGeom>
              <a:avLst/>
              <a:gdLst>
                <a:gd name="T0" fmla="*/ 546 w 124"/>
                <a:gd name="T1" fmla="*/ 0 h 110"/>
                <a:gd name="T2" fmla="*/ 878 w 124"/>
                <a:gd name="T3" fmla="*/ 690 h 110"/>
                <a:gd name="T4" fmla="*/ 849 w 124"/>
                <a:gd name="T5" fmla="*/ 682 h 110"/>
                <a:gd name="T6" fmla="*/ 758 w 124"/>
                <a:gd name="T7" fmla="*/ 670 h 110"/>
                <a:gd name="T8" fmla="*/ 631 w 124"/>
                <a:gd name="T9" fmla="*/ 644 h 110"/>
                <a:gd name="T10" fmla="*/ 482 w 124"/>
                <a:gd name="T11" fmla="*/ 632 h 110"/>
                <a:gd name="T12" fmla="*/ 319 w 124"/>
                <a:gd name="T13" fmla="*/ 619 h 110"/>
                <a:gd name="T14" fmla="*/ 178 w 124"/>
                <a:gd name="T15" fmla="*/ 627 h 110"/>
                <a:gd name="T16" fmla="*/ 64 w 124"/>
                <a:gd name="T17" fmla="*/ 652 h 110"/>
                <a:gd name="T18" fmla="*/ 0 w 124"/>
                <a:gd name="T19" fmla="*/ 703 h 110"/>
                <a:gd name="T20" fmla="*/ 29 w 124"/>
                <a:gd name="T21" fmla="*/ 627 h 110"/>
                <a:gd name="T22" fmla="*/ 56 w 124"/>
                <a:gd name="T23" fmla="*/ 569 h 110"/>
                <a:gd name="T24" fmla="*/ 114 w 124"/>
                <a:gd name="T25" fmla="*/ 523 h 110"/>
                <a:gd name="T26" fmla="*/ 178 w 124"/>
                <a:gd name="T27" fmla="*/ 485 h 110"/>
                <a:gd name="T28" fmla="*/ 255 w 124"/>
                <a:gd name="T29" fmla="*/ 460 h 110"/>
                <a:gd name="T30" fmla="*/ 333 w 124"/>
                <a:gd name="T31" fmla="*/ 452 h 110"/>
                <a:gd name="T32" fmla="*/ 418 w 124"/>
                <a:gd name="T33" fmla="*/ 452 h 110"/>
                <a:gd name="T34" fmla="*/ 511 w 124"/>
                <a:gd name="T35" fmla="*/ 473 h 110"/>
                <a:gd name="T36" fmla="*/ 516 w 124"/>
                <a:gd name="T37" fmla="*/ 452 h 110"/>
                <a:gd name="T38" fmla="*/ 495 w 124"/>
                <a:gd name="T39" fmla="*/ 359 h 110"/>
                <a:gd name="T40" fmla="*/ 474 w 124"/>
                <a:gd name="T41" fmla="*/ 243 h 110"/>
                <a:gd name="T42" fmla="*/ 460 w 124"/>
                <a:gd name="T43" fmla="*/ 192 h 110"/>
                <a:gd name="T44" fmla="*/ 447 w 124"/>
                <a:gd name="T45" fmla="*/ 192 h 110"/>
                <a:gd name="T46" fmla="*/ 431 w 124"/>
                <a:gd name="T47" fmla="*/ 184 h 110"/>
                <a:gd name="T48" fmla="*/ 418 w 124"/>
                <a:gd name="T49" fmla="*/ 167 h 110"/>
                <a:gd name="T50" fmla="*/ 405 w 124"/>
                <a:gd name="T51" fmla="*/ 147 h 110"/>
                <a:gd name="T52" fmla="*/ 405 w 124"/>
                <a:gd name="T53" fmla="*/ 121 h 110"/>
                <a:gd name="T54" fmla="*/ 418 w 124"/>
                <a:gd name="T55" fmla="*/ 88 h 110"/>
                <a:gd name="T56" fmla="*/ 468 w 124"/>
                <a:gd name="T57" fmla="*/ 51 h 110"/>
                <a:gd name="T58" fmla="*/ 546 w 124"/>
                <a:gd name="T59" fmla="*/ 0 h 11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40">
              <a:extLst>
                <a:ext uri="{FF2B5EF4-FFF2-40B4-BE49-F238E27FC236}">
                  <a16:creationId xmlns:a16="http://schemas.microsoft.com/office/drawing/2014/main" id="{873460D6-A634-4B23-A342-1FA4B5AFBE5B}"/>
                </a:ext>
              </a:extLst>
            </p:cNvPr>
            <p:cNvSpPr>
              <a:spLocks/>
            </p:cNvSpPr>
            <p:nvPr userDrawn="1"/>
          </p:nvSpPr>
          <p:spPr bwMode="ltGray">
            <a:xfrm rot="9832527" flipV="1">
              <a:off x="2224" y="808"/>
              <a:ext cx="123" cy="233"/>
            </a:xfrm>
            <a:custGeom>
              <a:avLst/>
              <a:gdLst>
                <a:gd name="T0" fmla="*/ 222 w 46"/>
                <a:gd name="T1" fmla="*/ 0 h 94"/>
                <a:gd name="T2" fmla="*/ 142 w 46"/>
                <a:gd name="T3" fmla="*/ 233 h 94"/>
                <a:gd name="T4" fmla="*/ 107 w 46"/>
                <a:gd name="T5" fmla="*/ 382 h 94"/>
                <a:gd name="T6" fmla="*/ 78 w 46"/>
                <a:gd name="T7" fmla="*/ 486 h 94"/>
                <a:gd name="T8" fmla="*/ 0 w 46"/>
                <a:gd name="T9" fmla="*/ 578 h 94"/>
                <a:gd name="T10" fmla="*/ 86 w 46"/>
                <a:gd name="T11" fmla="*/ 540 h 94"/>
                <a:gd name="T12" fmla="*/ 166 w 46"/>
                <a:gd name="T13" fmla="*/ 491 h 94"/>
                <a:gd name="T14" fmla="*/ 230 w 46"/>
                <a:gd name="T15" fmla="*/ 424 h 94"/>
                <a:gd name="T16" fmla="*/ 286 w 46"/>
                <a:gd name="T17" fmla="*/ 350 h 94"/>
                <a:gd name="T18" fmla="*/ 321 w 46"/>
                <a:gd name="T19" fmla="*/ 270 h 94"/>
                <a:gd name="T20" fmla="*/ 329 w 46"/>
                <a:gd name="T21" fmla="*/ 183 h 94"/>
                <a:gd name="T22" fmla="*/ 299 w 46"/>
                <a:gd name="T23" fmla="*/ 92 h 94"/>
                <a:gd name="T24" fmla="*/ 222 w 46"/>
                <a:gd name="T25" fmla="*/ 0 h 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41">
              <a:extLst>
                <a:ext uri="{FF2B5EF4-FFF2-40B4-BE49-F238E27FC236}">
                  <a16:creationId xmlns:a16="http://schemas.microsoft.com/office/drawing/2014/main" id="{A01C7A5B-FE5E-4437-94CE-3B117D890DAA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1603" y="0"/>
              <a:ext cx="124" cy="121"/>
            </a:xfrm>
            <a:custGeom>
              <a:avLst/>
              <a:gdLst>
                <a:gd name="T0" fmla="*/ 124 w 124"/>
                <a:gd name="T1" fmla="*/ 0 h 121"/>
                <a:gd name="T2" fmla="*/ 113 w 124"/>
                <a:gd name="T3" fmla="*/ 9 h 121"/>
                <a:gd name="T4" fmla="*/ 99 w 124"/>
                <a:gd name="T5" fmla="*/ 25 h 121"/>
                <a:gd name="T6" fmla="*/ 81 w 124"/>
                <a:gd name="T7" fmla="*/ 41 h 121"/>
                <a:gd name="T8" fmla="*/ 63 w 124"/>
                <a:gd name="T9" fmla="*/ 54 h 121"/>
                <a:gd name="T10" fmla="*/ 41 w 124"/>
                <a:gd name="T11" fmla="*/ 66 h 121"/>
                <a:gd name="T12" fmla="*/ 22 w 124"/>
                <a:gd name="T13" fmla="*/ 74 h 121"/>
                <a:gd name="T14" fmla="*/ 0 w 124"/>
                <a:gd name="T15" fmla="*/ 75 h 121"/>
                <a:gd name="T16" fmla="*/ 10 w 124"/>
                <a:gd name="T17" fmla="*/ 96 h 121"/>
                <a:gd name="T18" fmla="*/ 23 w 124"/>
                <a:gd name="T19" fmla="*/ 113 h 121"/>
                <a:gd name="T20" fmla="*/ 41 w 124"/>
                <a:gd name="T21" fmla="*/ 121 h 121"/>
                <a:gd name="T22" fmla="*/ 60 w 124"/>
                <a:gd name="T23" fmla="*/ 121 h 121"/>
                <a:gd name="T24" fmla="*/ 83 w 124"/>
                <a:gd name="T25" fmla="*/ 111 h 121"/>
                <a:gd name="T26" fmla="*/ 101 w 124"/>
                <a:gd name="T27" fmla="*/ 88 h 121"/>
                <a:gd name="T28" fmla="*/ 116 w 124"/>
                <a:gd name="T29" fmla="*/ 53 h 121"/>
                <a:gd name="T30" fmla="*/ 124 w 124"/>
                <a:gd name="T31" fmla="*/ 0 h 1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24" h="121">
                  <a:moveTo>
                    <a:pt x="124" y="0"/>
                  </a:moveTo>
                  <a:lnTo>
                    <a:pt x="113" y="9"/>
                  </a:lnTo>
                  <a:lnTo>
                    <a:pt x="99" y="25"/>
                  </a:lnTo>
                  <a:lnTo>
                    <a:pt x="81" y="41"/>
                  </a:lnTo>
                  <a:lnTo>
                    <a:pt x="63" y="54"/>
                  </a:lnTo>
                  <a:lnTo>
                    <a:pt x="41" y="66"/>
                  </a:lnTo>
                  <a:lnTo>
                    <a:pt x="22" y="74"/>
                  </a:lnTo>
                  <a:lnTo>
                    <a:pt x="0" y="75"/>
                  </a:lnTo>
                  <a:lnTo>
                    <a:pt x="10" y="96"/>
                  </a:lnTo>
                  <a:lnTo>
                    <a:pt x="23" y="113"/>
                  </a:lnTo>
                  <a:lnTo>
                    <a:pt x="41" y="121"/>
                  </a:lnTo>
                  <a:lnTo>
                    <a:pt x="60" y="121"/>
                  </a:lnTo>
                  <a:lnTo>
                    <a:pt x="83" y="111"/>
                  </a:lnTo>
                  <a:lnTo>
                    <a:pt x="101" y="88"/>
                  </a:lnTo>
                  <a:lnTo>
                    <a:pt x="116" y="53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42">
              <a:extLst>
                <a:ext uri="{FF2B5EF4-FFF2-40B4-BE49-F238E27FC236}">
                  <a16:creationId xmlns:a16="http://schemas.microsoft.com/office/drawing/2014/main" id="{D6F17D36-F137-40DB-A949-05EBCB2DAC0B}"/>
                </a:ext>
              </a:extLst>
            </p:cNvPr>
            <p:cNvSpPr>
              <a:spLocks/>
            </p:cNvSpPr>
            <p:nvPr userDrawn="1"/>
          </p:nvSpPr>
          <p:spPr bwMode="ltGray">
            <a:xfrm rot="9832527" flipV="1">
              <a:off x="2173" y="1238"/>
              <a:ext cx="393" cy="2300"/>
            </a:xfrm>
            <a:custGeom>
              <a:avLst/>
              <a:gdLst>
                <a:gd name="T0" fmla="*/ 0 w 149"/>
                <a:gd name="T1" fmla="*/ 0 h 704"/>
                <a:gd name="T2" fmla="*/ 42 w 149"/>
                <a:gd name="T3" fmla="*/ 65 h 704"/>
                <a:gd name="T4" fmla="*/ 111 w 149"/>
                <a:gd name="T5" fmla="*/ 150 h 704"/>
                <a:gd name="T6" fmla="*/ 195 w 149"/>
                <a:gd name="T7" fmla="*/ 255 h 704"/>
                <a:gd name="T8" fmla="*/ 285 w 149"/>
                <a:gd name="T9" fmla="*/ 395 h 704"/>
                <a:gd name="T10" fmla="*/ 404 w 149"/>
                <a:gd name="T11" fmla="*/ 565 h 704"/>
                <a:gd name="T12" fmla="*/ 509 w 149"/>
                <a:gd name="T13" fmla="*/ 748 h 704"/>
                <a:gd name="T14" fmla="*/ 612 w 149"/>
                <a:gd name="T15" fmla="*/ 961 h 704"/>
                <a:gd name="T16" fmla="*/ 696 w 149"/>
                <a:gd name="T17" fmla="*/ 1206 h 704"/>
                <a:gd name="T18" fmla="*/ 778 w 149"/>
                <a:gd name="T19" fmla="*/ 1464 h 704"/>
                <a:gd name="T20" fmla="*/ 836 w 149"/>
                <a:gd name="T21" fmla="*/ 1761 h 704"/>
                <a:gd name="T22" fmla="*/ 862 w 149"/>
                <a:gd name="T23" fmla="*/ 2091 h 704"/>
                <a:gd name="T24" fmla="*/ 876 w 149"/>
                <a:gd name="T25" fmla="*/ 2434 h 704"/>
                <a:gd name="T26" fmla="*/ 836 w 149"/>
                <a:gd name="T27" fmla="*/ 2819 h 704"/>
                <a:gd name="T28" fmla="*/ 757 w 149"/>
                <a:gd name="T29" fmla="*/ 3225 h 704"/>
                <a:gd name="T30" fmla="*/ 641 w 149"/>
                <a:gd name="T31" fmla="*/ 3649 h 704"/>
                <a:gd name="T32" fmla="*/ 467 w 149"/>
                <a:gd name="T33" fmla="*/ 4120 h 704"/>
                <a:gd name="T34" fmla="*/ 272 w 149"/>
                <a:gd name="T35" fmla="*/ 4652 h 704"/>
                <a:gd name="T36" fmla="*/ 145 w 149"/>
                <a:gd name="T37" fmla="*/ 5146 h 704"/>
                <a:gd name="T38" fmla="*/ 69 w 149"/>
                <a:gd name="T39" fmla="*/ 5603 h 704"/>
                <a:gd name="T40" fmla="*/ 42 w 149"/>
                <a:gd name="T41" fmla="*/ 6041 h 704"/>
                <a:gd name="T42" fmla="*/ 42 w 149"/>
                <a:gd name="T43" fmla="*/ 6459 h 704"/>
                <a:gd name="T44" fmla="*/ 55 w 149"/>
                <a:gd name="T45" fmla="*/ 6841 h 704"/>
                <a:gd name="T46" fmla="*/ 84 w 149"/>
                <a:gd name="T47" fmla="*/ 7184 h 704"/>
                <a:gd name="T48" fmla="*/ 98 w 149"/>
                <a:gd name="T49" fmla="*/ 7514 h 704"/>
                <a:gd name="T50" fmla="*/ 285 w 149"/>
                <a:gd name="T51" fmla="*/ 7344 h 704"/>
                <a:gd name="T52" fmla="*/ 272 w 149"/>
                <a:gd name="T53" fmla="*/ 7259 h 704"/>
                <a:gd name="T54" fmla="*/ 251 w 149"/>
                <a:gd name="T55" fmla="*/ 7011 h 704"/>
                <a:gd name="T56" fmla="*/ 229 w 149"/>
                <a:gd name="T57" fmla="*/ 6639 h 704"/>
                <a:gd name="T58" fmla="*/ 243 w 149"/>
                <a:gd name="T59" fmla="*/ 6139 h 704"/>
                <a:gd name="T60" fmla="*/ 285 w 149"/>
                <a:gd name="T61" fmla="*/ 5541 h 704"/>
                <a:gd name="T62" fmla="*/ 404 w 149"/>
                <a:gd name="T63" fmla="*/ 4858 h 704"/>
                <a:gd name="T64" fmla="*/ 599 w 149"/>
                <a:gd name="T65" fmla="*/ 4120 h 704"/>
                <a:gd name="T66" fmla="*/ 897 w 149"/>
                <a:gd name="T67" fmla="*/ 3342 h 704"/>
                <a:gd name="T68" fmla="*/ 994 w 149"/>
                <a:gd name="T69" fmla="*/ 2980 h 704"/>
                <a:gd name="T70" fmla="*/ 1037 w 149"/>
                <a:gd name="T71" fmla="*/ 2509 h 704"/>
                <a:gd name="T72" fmla="*/ 1002 w 149"/>
                <a:gd name="T73" fmla="*/ 1963 h 704"/>
                <a:gd name="T74" fmla="*/ 913 w 149"/>
                <a:gd name="T75" fmla="*/ 1431 h 704"/>
                <a:gd name="T76" fmla="*/ 757 w 149"/>
                <a:gd name="T77" fmla="*/ 908 h 704"/>
                <a:gd name="T78" fmla="*/ 564 w 149"/>
                <a:gd name="T79" fmla="*/ 470 h 704"/>
                <a:gd name="T80" fmla="*/ 306 w 149"/>
                <a:gd name="T81" fmla="*/ 150 h 704"/>
                <a:gd name="T82" fmla="*/ 0 w 149"/>
                <a:gd name="T83" fmla="*/ 0 h 70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49" h="704">
                  <a:moveTo>
                    <a:pt x="0" y="0"/>
                  </a:moveTo>
                  <a:lnTo>
                    <a:pt x="6" y="6"/>
                  </a:lnTo>
                  <a:lnTo>
                    <a:pt x="16" y="14"/>
                  </a:lnTo>
                  <a:lnTo>
                    <a:pt x="28" y="24"/>
                  </a:lnTo>
                  <a:lnTo>
                    <a:pt x="41" y="37"/>
                  </a:lnTo>
                  <a:lnTo>
                    <a:pt x="58" y="53"/>
                  </a:lnTo>
                  <a:lnTo>
                    <a:pt x="73" y="70"/>
                  </a:lnTo>
                  <a:lnTo>
                    <a:pt x="88" y="90"/>
                  </a:lnTo>
                  <a:lnTo>
                    <a:pt x="100" y="113"/>
                  </a:lnTo>
                  <a:lnTo>
                    <a:pt x="112" y="137"/>
                  </a:lnTo>
                  <a:lnTo>
                    <a:pt x="120" y="165"/>
                  </a:lnTo>
                  <a:lnTo>
                    <a:pt x="124" y="196"/>
                  </a:lnTo>
                  <a:lnTo>
                    <a:pt x="126" y="228"/>
                  </a:lnTo>
                  <a:lnTo>
                    <a:pt x="120" y="264"/>
                  </a:lnTo>
                  <a:lnTo>
                    <a:pt x="109" y="302"/>
                  </a:lnTo>
                  <a:lnTo>
                    <a:pt x="92" y="342"/>
                  </a:lnTo>
                  <a:lnTo>
                    <a:pt x="67" y="386"/>
                  </a:lnTo>
                  <a:lnTo>
                    <a:pt x="39" y="436"/>
                  </a:lnTo>
                  <a:lnTo>
                    <a:pt x="21" y="482"/>
                  </a:lnTo>
                  <a:lnTo>
                    <a:pt x="10" y="525"/>
                  </a:lnTo>
                  <a:lnTo>
                    <a:pt x="6" y="566"/>
                  </a:lnTo>
                  <a:lnTo>
                    <a:pt x="6" y="605"/>
                  </a:lnTo>
                  <a:lnTo>
                    <a:pt x="8" y="641"/>
                  </a:lnTo>
                  <a:lnTo>
                    <a:pt x="12" y="673"/>
                  </a:lnTo>
                  <a:lnTo>
                    <a:pt x="14" y="704"/>
                  </a:lnTo>
                  <a:lnTo>
                    <a:pt x="41" y="688"/>
                  </a:lnTo>
                  <a:lnTo>
                    <a:pt x="39" y="680"/>
                  </a:lnTo>
                  <a:lnTo>
                    <a:pt x="36" y="657"/>
                  </a:lnTo>
                  <a:lnTo>
                    <a:pt x="33" y="622"/>
                  </a:lnTo>
                  <a:lnTo>
                    <a:pt x="35" y="575"/>
                  </a:lnTo>
                  <a:lnTo>
                    <a:pt x="41" y="519"/>
                  </a:lnTo>
                  <a:lnTo>
                    <a:pt x="58" y="455"/>
                  </a:lnTo>
                  <a:lnTo>
                    <a:pt x="86" y="386"/>
                  </a:lnTo>
                  <a:lnTo>
                    <a:pt x="129" y="313"/>
                  </a:lnTo>
                  <a:lnTo>
                    <a:pt x="143" y="279"/>
                  </a:lnTo>
                  <a:lnTo>
                    <a:pt x="149" y="235"/>
                  </a:lnTo>
                  <a:lnTo>
                    <a:pt x="144" y="184"/>
                  </a:lnTo>
                  <a:lnTo>
                    <a:pt x="131" y="134"/>
                  </a:lnTo>
                  <a:lnTo>
                    <a:pt x="109" y="85"/>
                  </a:lnTo>
                  <a:lnTo>
                    <a:pt x="81" y="44"/>
                  </a:lnTo>
                  <a:lnTo>
                    <a:pt x="44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43">
              <a:extLst>
                <a:ext uri="{FF2B5EF4-FFF2-40B4-BE49-F238E27FC236}">
                  <a16:creationId xmlns:a16="http://schemas.microsoft.com/office/drawing/2014/main" id="{F84C3452-F63D-42A1-A1FE-8FC6ECD5DB3B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0" y="1848"/>
              <a:ext cx="36" cy="132"/>
            </a:xfrm>
            <a:custGeom>
              <a:avLst/>
              <a:gdLst>
                <a:gd name="T0" fmla="*/ 0 w 36"/>
                <a:gd name="T1" fmla="*/ 0 h 132"/>
                <a:gd name="T2" fmla="*/ 36 w 36"/>
                <a:gd name="T3" fmla="*/ 12 h 132"/>
                <a:gd name="T4" fmla="*/ 0 w 36"/>
                <a:gd name="T5" fmla="*/ 132 h 132"/>
                <a:gd name="T6" fmla="*/ 0 w 36"/>
                <a:gd name="T7" fmla="*/ 0 h 1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" h="132">
                  <a:moveTo>
                    <a:pt x="0" y="0"/>
                  </a:moveTo>
                  <a:lnTo>
                    <a:pt x="36" y="1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46" name="图片 93">
            <a:extLst>
              <a:ext uri="{FF2B5EF4-FFF2-40B4-BE49-F238E27FC236}">
                <a16:creationId xmlns:a16="http://schemas.microsoft.com/office/drawing/2014/main" id="{0810689C-0EF4-48EF-8616-FA383AF4A3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0338" y="6173788"/>
            <a:ext cx="1363662" cy="68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94">
            <a:extLst>
              <a:ext uri="{FF2B5EF4-FFF2-40B4-BE49-F238E27FC236}">
                <a16:creationId xmlns:a16="http://schemas.microsoft.com/office/drawing/2014/main" id="{6FC596B0-44F0-4320-81EA-A789DF94DB3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7" name="Rectangle 47"/>
          <p:cNvSpPr>
            <a:spLocks noGrp="1" noChangeArrowheads="1"/>
          </p:cNvSpPr>
          <p:nvPr>
            <p:ph type="ctrTitle"/>
          </p:nvPr>
        </p:nvSpPr>
        <p:spPr>
          <a:xfrm>
            <a:off x="2455863" y="596900"/>
            <a:ext cx="6192837" cy="3581400"/>
          </a:xfrm>
        </p:spPr>
        <p:txBody>
          <a:bodyPr/>
          <a:lstStyle>
            <a:lvl1pPr>
              <a:defRPr sz="5200" b="1"/>
            </a:lvl1pPr>
          </a:lstStyle>
          <a:p>
            <a:pPr lvl="0"/>
            <a:r>
              <a:rPr lang="zh-CN" altLang="en-US" noProof="0"/>
              <a:t>单击此处编辑母版标题样式</a:t>
            </a:r>
          </a:p>
        </p:txBody>
      </p:sp>
      <p:sp>
        <p:nvSpPr>
          <p:cNvPr id="41008" name="Rectangle 48"/>
          <p:cNvSpPr>
            <a:spLocks noGrp="1" noChangeArrowheads="1"/>
          </p:cNvSpPr>
          <p:nvPr>
            <p:ph type="subTitle" idx="1"/>
          </p:nvPr>
        </p:nvSpPr>
        <p:spPr>
          <a:xfrm>
            <a:off x="2489200" y="4279900"/>
            <a:ext cx="6146800" cy="1485900"/>
          </a:xfrm>
        </p:spPr>
        <p:txBody>
          <a:bodyPr/>
          <a:lstStyle>
            <a:lvl1pPr marL="0" indent="0" algn="ctr">
              <a:buFontTx/>
              <a:buNone/>
              <a:defRPr b="1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CN" altLang="en-US" noProof="0"/>
              <a:t>单击此处编辑母版副标题样式</a:t>
            </a:r>
          </a:p>
        </p:txBody>
      </p:sp>
      <p:sp>
        <p:nvSpPr>
          <p:cNvPr id="49" name="Rectangle 44">
            <a:extLst>
              <a:ext uri="{FF2B5EF4-FFF2-40B4-BE49-F238E27FC236}">
                <a16:creationId xmlns:a16="http://schemas.microsoft.com/office/drawing/2014/main" id="{3D0C768A-7A08-451C-BF23-2E3396109E3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0" name="Rectangle 45">
            <a:extLst>
              <a:ext uri="{FF2B5EF4-FFF2-40B4-BE49-F238E27FC236}">
                <a16:creationId xmlns:a16="http://schemas.microsoft.com/office/drawing/2014/main" id="{A1CD3814-C392-41F1-85CF-FCD7D9D29AF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" name="Rectangle 46">
            <a:extLst>
              <a:ext uri="{FF2B5EF4-FFF2-40B4-BE49-F238E27FC236}">
                <a16:creationId xmlns:a16="http://schemas.microsoft.com/office/drawing/2014/main" id="{C9D618C2-D17C-4C3A-8F81-F3E8D8DDE1B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pic>
        <p:nvPicPr>
          <p:cNvPr id="52" name="图片 51">
            <a:extLst>
              <a:ext uri="{FF2B5EF4-FFF2-40B4-BE49-F238E27FC236}">
                <a16:creationId xmlns:a16="http://schemas.microsoft.com/office/drawing/2014/main" id="{7D984437-284F-4CEC-8736-0EE5B729214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81328"/>
            <a:ext cx="1406512" cy="40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348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7">
            <a:extLst>
              <a:ext uri="{FF2B5EF4-FFF2-40B4-BE49-F238E27FC236}">
                <a16:creationId xmlns:a16="http://schemas.microsoft.com/office/drawing/2014/main" id="{CE33340B-3576-4F3D-9F2C-076DCA82CCB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8">
            <a:extLst>
              <a:ext uri="{FF2B5EF4-FFF2-40B4-BE49-F238E27FC236}">
                <a16:creationId xmlns:a16="http://schemas.microsoft.com/office/drawing/2014/main" id="{5761DEE2-042A-41DA-B12D-4D1405C08AD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9">
            <a:extLst>
              <a:ext uri="{FF2B5EF4-FFF2-40B4-BE49-F238E27FC236}">
                <a16:creationId xmlns:a16="http://schemas.microsoft.com/office/drawing/2014/main" id="{1EF23298-9E88-4EC1-884F-13925BB2BF7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D471A9-1A8D-4D0E-907B-27C7DCC71C2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964892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6225" y="103188"/>
            <a:ext cx="2060575" cy="59531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42913" y="103188"/>
            <a:ext cx="6030912" cy="59531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7">
            <a:extLst>
              <a:ext uri="{FF2B5EF4-FFF2-40B4-BE49-F238E27FC236}">
                <a16:creationId xmlns:a16="http://schemas.microsoft.com/office/drawing/2014/main" id="{D39B6913-98FA-485A-8494-A7A647DAF78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8">
            <a:extLst>
              <a:ext uri="{FF2B5EF4-FFF2-40B4-BE49-F238E27FC236}">
                <a16:creationId xmlns:a16="http://schemas.microsoft.com/office/drawing/2014/main" id="{CD26997B-D6C0-439A-A451-341C66F107E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9">
            <a:extLst>
              <a:ext uri="{FF2B5EF4-FFF2-40B4-BE49-F238E27FC236}">
                <a16:creationId xmlns:a16="http://schemas.microsoft.com/office/drawing/2014/main" id="{F3D81661-F480-4D4D-8856-C64B4D238E0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267401-7D95-4DE9-B658-9FCC498FD72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645109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/>
              <a:t>单击此处编辑母版标题样式</a:t>
            </a:r>
          </a:p>
        </p:txBody>
      </p:sp>
      <p:sp>
        <p:nvSpPr>
          <p:cNvPr id="226307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/>
              <a:t>单击此处编辑母版副标题样式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61BC93D-10B1-4D36-90E5-BD5660A2CF0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E2E47DD-4350-4588-B6D1-75BE059847B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B664BD8-A3E5-49F8-9BBE-81C4294BE0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7057F3-704C-4B58-8CE5-3020B6F22BB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339573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669D787-8272-4863-9DD4-56025A2CC0E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C22DC03-2E8D-4361-A865-481F4502F7F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AA2B2D0-6B74-47AB-902E-5DB8A227A77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E69C11-E36F-49D9-A133-104466F8460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11646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5B7A8F7-D80E-4000-A401-03B1A867113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7C8807A-569D-4926-996F-7EC2500E33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FD8909F-AD24-43D0-B8C6-79F83429C0E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AC543E-6A4E-4BCE-83F1-F65C7803985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77398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8C613D6-7C42-4C5C-84FA-49DFE9433AA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5C265D5-3ED5-4257-BA2D-81C69E30D81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0FA16-99C1-4400-87B8-2ABC6E496C3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A7E833-A5A1-4ECC-B93A-5E481EB11D5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031073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C0336DAE-565E-4950-AEEB-BA5131AAC8D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D48513F-B513-414E-9077-0E4EBFA2FB2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CE46E1BA-13A2-45B3-A088-5332362F9EC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E16920-DC95-4BA9-A0E2-552E8F4140D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338867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479C23FE-BAA1-4E57-95F3-0E0EE5C306A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690C6754-0DEB-4A43-86B4-EDCDAFEFD4B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FDA02342-25A3-4B73-8CDE-C8F139AA693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042CE1-F652-4D3B-A3B5-07A4AC67A71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016554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BA9917CF-1B74-4022-BC6B-C52640E43AE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D56C9178-1D1C-49D0-8517-4B750845ACF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CC5BBAC1-FFCF-4945-9386-A2010282D7F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A309CC-A344-4BC0-8190-D7A46892F7E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490220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A7865C-D886-4777-AC8A-54E31F9B9CC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1E7A225-1D24-4501-96C0-B7F052AB92C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5D18B3B-E0A6-445C-ADFD-D71CFBC342D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EEAE78-F919-46B5-A8BB-326BC9C8180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17015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7">
            <a:extLst>
              <a:ext uri="{FF2B5EF4-FFF2-40B4-BE49-F238E27FC236}">
                <a16:creationId xmlns:a16="http://schemas.microsoft.com/office/drawing/2014/main" id="{8106C8C9-FECB-4D03-B241-3B9B07E176D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8">
            <a:extLst>
              <a:ext uri="{FF2B5EF4-FFF2-40B4-BE49-F238E27FC236}">
                <a16:creationId xmlns:a16="http://schemas.microsoft.com/office/drawing/2014/main" id="{4C2B54D0-4A14-4FE1-AC5C-3857A2D01EB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9">
            <a:extLst>
              <a:ext uri="{FF2B5EF4-FFF2-40B4-BE49-F238E27FC236}">
                <a16:creationId xmlns:a16="http://schemas.microsoft.com/office/drawing/2014/main" id="{025EE2E1-4CA9-4FA1-997F-80518CB213C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0FC1EB-61B3-49A3-9C6F-4E11659A26D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327088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CB11BFA-9E27-46F8-AA9C-369B3142891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8221A27-FD0B-41A1-B93C-F4DAE798F99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7A4C959-F5AA-47DE-9F6C-2DABE6ECD4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07631F-2C95-4E6F-A57C-885DF4F91AD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867598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B42894C-7CB7-4A65-A1FC-59B1927792A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4538D34-26C8-495C-8108-1A9F1D422DB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C935247-2763-4291-AE57-CBD0AA8FDFC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95E3A7-A08D-47EA-8E84-922528623FD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032165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7" cy="548957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53163" cy="54895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28F8E3D-7C3E-4CC3-899C-CB3336DECAA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1609AAC-6B8C-4D5C-A38E-0382D2730F3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815FF69-255D-4712-AB03-70E3B3E36FC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91FCBB-2D03-464A-BE39-FDD1DCB3E27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895559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609600"/>
            <a:ext cx="8540750" cy="54895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FAA70FD6-3880-40A7-A938-86DC21F143B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88C74922-7335-462B-8EB6-C55FD82E143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31217642-E4C2-4C57-8D2E-DC49BFB53A8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AC93B5-E839-4223-AF02-66D9A969618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52724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7">
            <a:extLst>
              <a:ext uri="{FF2B5EF4-FFF2-40B4-BE49-F238E27FC236}">
                <a16:creationId xmlns:a16="http://schemas.microsoft.com/office/drawing/2014/main" id="{394B5CB2-48AD-4F3D-9F95-B3EC485F67C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8">
            <a:extLst>
              <a:ext uri="{FF2B5EF4-FFF2-40B4-BE49-F238E27FC236}">
                <a16:creationId xmlns:a16="http://schemas.microsoft.com/office/drawing/2014/main" id="{340C0C04-D7E0-488D-8FB8-A531BF825EC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9">
            <a:extLst>
              <a:ext uri="{FF2B5EF4-FFF2-40B4-BE49-F238E27FC236}">
                <a16:creationId xmlns:a16="http://schemas.microsoft.com/office/drawing/2014/main" id="{2AF14C56-F753-461A-A299-65D05F8D791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67F53A-B4A2-4AD8-A018-F74970476A1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88598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7">
            <a:extLst>
              <a:ext uri="{FF2B5EF4-FFF2-40B4-BE49-F238E27FC236}">
                <a16:creationId xmlns:a16="http://schemas.microsoft.com/office/drawing/2014/main" id="{D0DE2507-44DE-4A34-8423-04EC33AC815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8">
            <a:extLst>
              <a:ext uri="{FF2B5EF4-FFF2-40B4-BE49-F238E27FC236}">
                <a16:creationId xmlns:a16="http://schemas.microsoft.com/office/drawing/2014/main" id="{5DBECAB2-E63E-49FC-B4C4-097315C4A43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9">
            <a:extLst>
              <a:ext uri="{FF2B5EF4-FFF2-40B4-BE49-F238E27FC236}">
                <a16:creationId xmlns:a16="http://schemas.microsoft.com/office/drawing/2014/main" id="{4F4FF451-EDA4-4B03-AB81-44947551557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CBA2CD-A4A3-48AA-A3A5-2BC2C41006A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63166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7">
            <a:extLst>
              <a:ext uri="{FF2B5EF4-FFF2-40B4-BE49-F238E27FC236}">
                <a16:creationId xmlns:a16="http://schemas.microsoft.com/office/drawing/2014/main" id="{DA93D650-9778-46BF-9E97-879D792F35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48">
            <a:extLst>
              <a:ext uri="{FF2B5EF4-FFF2-40B4-BE49-F238E27FC236}">
                <a16:creationId xmlns:a16="http://schemas.microsoft.com/office/drawing/2014/main" id="{D9825DB9-7A44-4616-BC1C-4D0509FA307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49">
            <a:extLst>
              <a:ext uri="{FF2B5EF4-FFF2-40B4-BE49-F238E27FC236}">
                <a16:creationId xmlns:a16="http://schemas.microsoft.com/office/drawing/2014/main" id="{3129B526-65E4-4ABB-ABC0-3B2F1EC860A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4F5711-6080-4BBD-B50C-DAB136C1018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93623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7">
            <a:extLst>
              <a:ext uri="{FF2B5EF4-FFF2-40B4-BE49-F238E27FC236}">
                <a16:creationId xmlns:a16="http://schemas.microsoft.com/office/drawing/2014/main" id="{1344E55E-7F6E-40FD-B396-1FC99DDF7BE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8">
            <a:extLst>
              <a:ext uri="{FF2B5EF4-FFF2-40B4-BE49-F238E27FC236}">
                <a16:creationId xmlns:a16="http://schemas.microsoft.com/office/drawing/2014/main" id="{615D9B0F-ACFC-4E6E-8CF9-9FAC130E0FB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9">
            <a:extLst>
              <a:ext uri="{FF2B5EF4-FFF2-40B4-BE49-F238E27FC236}">
                <a16:creationId xmlns:a16="http://schemas.microsoft.com/office/drawing/2014/main" id="{79308CEC-93AF-4F7B-B39C-AEE506CE3BD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E5020B-8EA3-4558-A839-B4DC7764A22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59359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7">
            <a:extLst>
              <a:ext uri="{FF2B5EF4-FFF2-40B4-BE49-F238E27FC236}">
                <a16:creationId xmlns:a16="http://schemas.microsoft.com/office/drawing/2014/main" id="{2042B630-A2A2-4937-9B13-52BB7051572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48">
            <a:extLst>
              <a:ext uri="{FF2B5EF4-FFF2-40B4-BE49-F238E27FC236}">
                <a16:creationId xmlns:a16="http://schemas.microsoft.com/office/drawing/2014/main" id="{B84D40E7-0591-432C-BCF1-1050A82E3E6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9">
            <a:extLst>
              <a:ext uri="{FF2B5EF4-FFF2-40B4-BE49-F238E27FC236}">
                <a16:creationId xmlns:a16="http://schemas.microsoft.com/office/drawing/2014/main" id="{28C22DC2-D302-4630-BE65-F84305D0912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E34C-FA82-4C11-ACF5-C5F84794225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063795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7">
            <a:extLst>
              <a:ext uri="{FF2B5EF4-FFF2-40B4-BE49-F238E27FC236}">
                <a16:creationId xmlns:a16="http://schemas.microsoft.com/office/drawing/2014/main" id="{4F23953D-5CF4-423B-904D-AC9FF6570DF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8">
            <a:extLst>
              <a:ext uri="{FF2B5EF4-FFF2-40B4-BE49-F238E27FC236}">
                <a16:creationId xmlns:a16="http://schemas.microsoft.com/office/drawing/2014/main" id="{96614F23-2FB5-40F5-89E4-F7C028F4E7E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9">
            <a:extLst>
              <a:ext uri="{FF2B5EF4-FFF2-40B4-BE49-F238E27FC236}">
                <a16:creationId xmlns:a16="http://schemas.microsoft.com/office/drawing/2014/main" id="{62D98FBB-129A-42D3-B4A1-F006EB7A665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88B193-E715-4BF4-8828-0FF7EFA4334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320137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7">
            <a:extLst>
              <a:ext uri="{FF2B5EF4-FFF2-40B4-BE49-F238E27FC236}">
                <a16:creationId xmlns:a16="http://schemas.microsoft.com/office/drawing/2014/main" id="{AE9BEF67-192A-4E71-9651-15DDCF7E9DA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8">
            <a:extLst>
              <a:ext uri="{FF2B5EF4-FFF2-40B4-BE49-F238E27FC236}">
                <a16:creationId xmlns:a16="http://schemas.microsoft.com/office/drawing/2014/main" id="{16556CEA-7ECB-433C-9B0A-95BDA6F7AB7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9">
            <a:extLst>
              <a:ext uri="{FF2B5EF4-FFF2-40B4-BE49-F238E27FC236}">
                <a16:creationId xmlns:a16="http://schemas.microsoft.com/office/drawing/2014/main" id="{328F1ECC-8872-4F7A-A107-ED6819CCC5D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3CD4C7-8B0C-40B2-8142-50CA7171418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64572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4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>
            <a:extLst>
              <a:ext uri="{FF2B5EF4-FFF2-40B4-BE49-F238E27FC236}">
                <a16:creationId xmlns:a16="http://schemas.microsoft.com/office/drawing/2014/main" id="{FD6D9789-3DC0-4EEA-806B-98977EEA5B44}"/>
              </a:ext>
            </a:extLst>
          </p:cNvPr>
          <p:cNvGrpSpPr>
            <a:grpSpLocks/>
          </p:cNvGrpSpPr>
          <p:nvPr/>
        </p:nvGrpSpPr>
        <p:grpSpPr bwMode="auto">
          <a:xfrm>
            <a:off x="-7938" y="0"/>
            <a:ext cx="2833688" cy="6856413"/>
            <a:chOff x="-5" y="0"/>
            <a:chExt cx="1785" cy="4319"/>
          </a:xfrm>
        </p:grpSpPr>
        <p:sp>
          <p:nvSpPr>
            <p:cNvPr id="1034" name="Freeform 3">
              <a:extLst>
                <a:ext uri="{FF2B5EF4-FFF2-40B4-BE49-F238E27FC236}">
                  <a16:creationId xmlns:a16="http://schemas.microsoft.com/office/drawing/2014/main" id="{86CCC706-0E5E-4251-9883-9CF830B03271}"/>
                </a:ext>
              </a:extLst>
            </p:cNvPr>
            <p:cNvSpPr>
              <a:spLocks/>
            </p:cNvSpPr>
            <p:nvPr/>
          </p:nvSpPr>
          <p:spPr bwMode="ltGray">
            <a:xfrm>
              <a:off x="-5" y="3262"/>
              <a:ext cx="472" cy="802"/>
            </a:xfrm>
            <a:custGeom>
              <a:avLst/>
              <a:gdLst>
                <a:gd name="T0" fmla="*/ 5 w 472"/>
                <a:gd name="T1" fmla="*/ 32 h 802"/>
                <a:gd name="T2" fmla="*/ 189 w 472"/>
                <a:gd name="T3" fmla="*/ 26 h 802"/>
                <a:gd name="T4" fmla="*/ 309 w 472"/>
                <a:gd name="T5" fmla="*/ 66 h 802"/>
                <a:gd name="T6" fmla="*/ 357 w 472"/>
                <a:gd name="T7" fmla="*/ 98 h 802"/>
                <a:gd name="T8" fmla="*/ 413 w 472"/>
                <a:gd name="T9" fmla="*/ 162 h 802"/>
                <a:gd name="T10" fmla="*/ 437 w 472"/>
                <a:gd name="T11" fmla="*/ 250 h 802"/>
                <a:gd name="T12" fmla="*/ 397 w 472"/>
                <a:gd name="T13" fmla="*/ 530 h 802"/>
                <a:gd name="T14" fmla="*/ 341 w 472"/>
                <a:gd name="T15" fmla="*/ 634 h 802"/>
                <a:gd name="T16" fmla="*/ 173 w 472"/>
                <a:gd name="T17" fmla="*/ 714 h 802"/>
                <a:gd name="T18" fmla="*/ 77 w 472"/>
                <a:gd name="T19" fmla="*/ 730 h 802"/>
                <a:gd name="T20" fmla="*/ 69 w 472"/>
                <a:gd name="T21" fmla="*/ 802 h 802"/>
                <a:gd name="T22" fmla="*/ 7 w 472"/>
                <a:gd name="T23" fmla="*/ 788 h 802"/>
                <a:gd name="T24" fmla="*/ 5 w 472"/>
                <a:gd name="T25" fmla="*/ 751 h 802"/>
                <a:gd name="T26" fmla="*/ 37 w 472"/>
                <a:gd name="T27" fmla="*/ 722 h 802"/>
                <a:gd name="T28" fmla="*/ 5 w 472"/>
                <a:gd name="T29" fmla="*/ 670 h 802"/>
                <a:gd name="T30" fmla="*/ 5 w 472"/>
                <a:gd name="T31" fmla="*/ 32 h 80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72" h="802">
                  <a:moveTo>
                    <a:pt x="5" y="32"/>
                  </a:moveTo>
                  <a:cubicBezTo>
                    <a:pt x="101" y="0"/>
                    <a:pt x="20" y="17"/>
                    <a:pt x="189" y="26"/>
                  </a:cubicBezTo>
                  <a:cubicBezTo>
                    <a:pt x="221" y="37"/>
                    <a:pt x="280" y="47"/>
                    <a:pt x="309" y="66"/>
                  </a:cubicBezTo>
                  <a:cubicBezTo>
                    <a:pt x="325" y="77"/>
                    <a:pt x="357" y="98"/>
                    <a:pt x="357" y="98"/>
                  </a:cubicBezTo>
                  <a:cubicBezTo>
                    <a:pt x="394" y="154"/>
                    <a:pt x="373" y="135"/>
                    <a:pt x="413" y="162"/>
                  </a:cubicBezTo>
                  <a:cubicBezTo>
                    <a:pt x="433" y="223"/>
                    <a:pt x="426" y="193"/>
                    <a:pt x="437" y="250"/>
                  </a:cubicBezTo>
                  <a:cubicBezTo>
                    <a:pt x="433" y="370"/>
                    <a:pt x="472" y="455"/>
                    <a:pt x="397" y="530"/>
                  </a:cubicBezTo>
                  <a:cubicBezTo>
                    <a:pt x="385" y="567"/>
                    <a:pt x="368" y="607"/>
                    <a:pt x="341" y="634"/>
                  </a:cubicBezTo>
                  <a:cubicBezTo>
                    <a:pt x="319" y="701"/>
                    <a:pt x="233" y="707"/>
                    <a:pt x="173" y="714"/>
                  </a:cubicBezTo>
                  <a:cubicBezTo>
                    <a:pt x="142" y="724"/>
                    <a:pt x="100" y="707"/>
                    <a:pt x="77" y="730"/>
                  </a:cubicBezTo>
                  <a:cubicBezTo>
                    <a:pt x="60" y="747"/>
                    <a:pt x="72" y="778"/>
                    <a:pt x="69" y="802"/>
                  </a:cubicBezTo>
                  <a:cubicBezTo>
                    <a:pt x="53" y="799"/>
                    <a:pt x="23" y="792"/>
                    <a:pt x="7" y="788"/>
                  </a:cubicBezTo>
                  <a:cubicBezTo>
                    <a:pt x="5" y="788"/>
                    <a:pt x="0" y="762"/>
                    <a:pt x="5" y="751"/>
                  </a:cubicBezTo>
                  <a:cubicBezTo>
                    <a:pt x="10" y="740"/>
                    <a:pt x="37" y="735"/>
                    <a:pt x="37" y="722"/>
                  </a:cubicBezTo>
                  <a:cubicBezTo>
                    <a:pt x="26" y="682"/>
                    <a:pt x="22" y="685"/>
                    <a:pt x="5" y="670"/>
                  </a:cubicBezTo>
                  <a:cubicBezTo>
                    <a:pt x="5" y="541"/>
                    <a:pt x="5" y="233"/>
                    <a:pt x="5" y="32"/>
                  </a:cubicBezTo>
                  <a:close/>
                </a:path>
              </a:pathLst>
            </a:custGeom>
            <a:solidFill>
              <a:schemeClr val="folHlink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35" name="Group 4">
              <a:extLst>
                <a:ext uri="{FF2B5EF4-FFF2-40B4-BE49-F238E27FC236}">
                  <a16:creationId xmlns:a16="http://schemas.microsoft.com/office/drawing/2014/main" id="{1AB74959-5F15-4B08-92E9-CA53B5EB1422}"/>
                </a:ext>
              </a:extLst>
            </p:cNvPr>
            <p:cNvGrpSpPr>
              <a:grpSpLocks/>
            </p:cNvGrpSpPr>
            <p:nvPr/>
          </p:nvGrpSpPr>
          <p:grpSpPr bwMode="auto">
            <a:xfrm rot="14964908" flipH="1">
              <a:off x="104" y="2441"/>
              <a:ext cx="452" cy="444"/>
              <a:chOff x="1727" y="866"/>
              <a:chExt cx="129" cy="157"/>
            </a:xfrm>
          </p:grpSpPr>
          <p:sp>
            <p:nvSpPr>
              <p:cNvPr id="1073" name="Freeform 5">
                <a:extLst>
                  <a:ext uri="{FF2B5EF4-FFF2-40B4-BE49-F238E27FC236}">
                    <a16:creationId xmlns:a16="http://schemas.microsoft.com/office/drawing/2014/main" id="{B5516E16-D085-4186-B17D-191BA46DB6A0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20 w 83"/>
                  <a:gd name="T1" fmla="*/ 7 h 117"/>
                  <a:gd name="T2" fmla="*/ 6 w 83"/>
                  <a:gd name="T3" fmla="*/ 0 h 117"/>
                  <a:gd name="T4" fmla="*/ 0 w 83"/>
                  <a:gd name="T5" fmla="*/ 30 h 117"/>
                  <a:gd name="T6" fmla="*/ 20 w 83"/>
                  <a:gd name="T7" fmla="*/ 7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4" name="Freeform 6">
                <a:extLst>
                  <a:ext uri="{FF2B5EF4-FFF2-40B4-BE49-F238E27FC236}">
                    <a16:creationId xmlns:a16="http://schemas.microsoft.com/office/drawing/2014/main" id="{9F3660CC-9C52-48BE-B8F1-813FA9EAFF7E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25 h 98"/>
                  <a:gd name="T2" fmla="*/ 30 w 140"/>
                  <a:gd name="T3" fmla="*/ 0 h 98"/>
                  <a:gd name="T4" fmla="*/ 35 w 140"/>
                  <a:gd name="T5" fmla="*/ 13 h 98"/>
                  <a:gd name="T6" fmla="*/ 0 w 140"/>
                  <a:gd name="T7" fmla="*/ 25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5" name="Freeform 7">
                <a:extLst>
                  <a:ext uri="{FF2B5EF4-FFF2-40B4-BE49-F238E27FC236}">
                    <a16:creationId xmlns:a16="http://schemas.microsoft.com/office/drawing/2014/main" id="{A5C83EA7-F45A-407B-8AB7-3EBB1D4E121F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2 h 49"/>
                  <a:gd name="T2" fmla="*/ 37 w 145"/>
                  <a:gd name="T3" fmla="*/ 0 h 49"/>
                  <a:gd name="T4" fmla="*/ 33 w 145"/>
                  <a:gd name="T5" fmla="*/ 13 h 49"/>
                  <a:gd name="T6" fmla="*/ 0 w 145"/>
                  <a:gd name="T7" fmla="*/ 2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36" name="Freeform 8">
              <a:extLst>
                <a:ext uri="{FF2B5EF4-FFF2-40B4-BE49-F238E27FC236}">
                  <a16:creationId xmlns:a16="http://schemas.microsoft.com/office/drawing/2014/main" id="{A92BF7D0-80FC-4EE6-A339-237F882BD84A}"/>
                </a:ext>
              </a:extLst>
            </p:cNvPr>
            <p:cNvSpPr>
              <a:spLocks/>
            </p:cNvSpPr>
            <p:nvPr/>
          </p:nvSpPr>
          <p:spPr bwMode="ltGray">
            <a:xfrm>
              <a:off x="90" y="1736"/>
              <a:ext cx="710" cy="768"/>
            </a:xfrm>
            <a:custGeom>
              <a:avLst/>
              <a:gdLst>
                <a:gd name="T0" fmla="*/ 14 w 710"/>
                <a:gd name="T1" fmla="*/ 416 h 768"/>
                <a:gd name="T2" fmla="*/ 14 w 710"/>
                <a:gd name="T3" fmla="*/ 272 h 768"/>
                <a:gd name="T4" fmla="*/ 102 w 710"/>
                <a:gd name="T5" fmla="*/ 144 h 768"/>
                <a:gd name="T6" fmla="*/ 150 w 710"/>
                <a:gd name="T7" fmla="*/ 96 h 768"/>
                <a:gd name="T8" fmla="*/ 198 w 710"/>
                <a:gd name="T9" fmla="*/ 64 h 768"/>
                <a:gd name="T10" fmla="*/ 350 w 710"/>
                <a:gd name="T11" fmla="*/ 0 h 768"/>
                <a:gd name="T12" fmla="*/ 534 w 710"/>
                <a:gd name="T13" fmla="*/ 8 h 768"/>
                <a:gd name="T14" fmla="*/ 662 w 710"/>
                <a:gd name="T15" fmla="*/ 96 h 768"/>
                <a:gd name="T16" fmla="*/ 710 w 710"/>
                <a:gd name="T17" fmla="*/ 200 h 768"/>
                <a:gd name="T18" fmla="*/ 702 w 710"/>
                <a:gd name="T19" fmla="*/ 400 h 768"/>
                <a:gd name="T20" fmla="*/ 678 w 710"/>
                <a:gd name="T21" fmla="*/ 448 h 768"/>
                <a:gd name="T22" fmla="*/ 550 w 710"/>
                <a:gd name="T23" fmla="*/ 632 h 768"/>
                <a:gd name="T24" fmla="*/ 518 w 710"/>
                <a:gd name="T25" fmla="*/ 656 h 768"/>
                <a:gd name="T26" fmla="*/ 470 w 710"/>
                <a:gd name="T27" fmla="*/ 664 h 768"/>
                <a:gd name="T28" fmla="*/ 518 w 710"/>
                <a:gd name="T29" fmla="*/ 680 h 768"/>
                <a:gd name="T30" fmla="*/ 566 w 710"/>
                <a:gd name="T31" fmla="*/ 696 h 768"/>
                <a:gd name="T32" fmla="*/ 574 w 710"/>
                <a:gd name="T33" fmla="*/ 720 h 768"/>
                <a:gd name="T34" fmla="*/ 526 w 710"/>
                <a:gd name="T35" fmla="*/ 736 h 768"/>
                <a:gd name="T36" fmla="*/ 502 w 710"/>
                <a:gd name="T37" fmla="*/ 752 h 768"/>
                <a:gd name="T38" fmla="*/ 454 w 710"/>
                <a:gd name="T39" fmla="*/ 768 h 768"/>
                <a:gd name="T40" fmla="*/ 438 w 710"/>
                <a:gd name="T41" fmla="*/ 712 h 768"/>
                <a:gd name="T42" fmla="*/ 246 w 710"/>
                <a:gd name="T43" fmla="*/ 688 h 768"/>
                <a:gd name="T44" fmla="*/ 134 w 710"/>
                <a:gd name="T45" fmla="*/ 648 h 768"/>
                <a:gd name="T46" fmla="*/ 110 w 710"/>
                <a:gd name="T47" fmla="*/ 624 h 768"/>
                <a:gd name="T48" fmla="*/ 78 w 710"/>
                <a:gd name="T49" fmla="*/ 576 h 768"/>
                <a:gd name="T50" fmla="*/ 54 w 710"/>
                <a:gd name="T51" fmla="*/ 464 h 768"/>
                <a:gd name="T52" fmla="*/ 30 w 710"/>
                <a:gd name="T53" fmla="*/ 408 h 768"/>
                <a:gd name="T54" fmla="*/ 22 w 710"/>
                <a:gd name="T55" fmla="*/ 384 h 768"/>
                <a:gd name="T56" fmla="*/ 14 w 710"/>
                <a:gd name="T57" fmla="*/ 416 h 76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10" h="768">
                  <a:moveTo>
                    <a:pt x="14" y="416"/>
                  </a:moveTo>
                  <a:cubicBezTo>
                    <a:pt x="6" y="353"/>
                    <a:pt x="0" y="339"/>
                    <a:pt x="14" y="272"/>
                  </a:cubicBezTo>
                  <a:cubicBezTo>
                    <a:pt x="24" y="227"/>
                    <a:pt x="72" y="178"/>
                    <a:pt x="102" y="144"/>
                  </a:cubicBezTo>
                  <a:cubicBezTo>
                    <a:pt x="117" y="127"/>
                    <a:pt x="134" y="112"/>
                    <a:pt x="150" y="96"/>
                  </a:cubicBezTo>
                  <a:cubicBezTo>
                    <a:pt x="164" y="82"/>
                    <a:pt x="198" y="64"/>
                    <a:pt x="198" y="64"/>
                  </a:cubicBezTo>
                  <a:cubicBezTo>
                    <a:pt x="231" y="14"/>
                    <a:pt x="294" y="7"/>
                    <a:pt x="350" y="0"/>
                  </a:cubicBezTo>
                  <a:cubicBezTo>
                    <a:pt x="411" y="3"/>
                    <a:pt x="473" y="1"/>
                    <a:pt x="534" y="8"/>
                  </a:cubicBezTo>
                  <a:cubicBezTo>
                    <a:pt x="582" y="13"/>
                    <a:pt x="624" y="71"/>
                    <a:pt x="662" y="96"/>
                  </a:cubicBezTo>
                  <a:cubicBezTo>
                    <a:pt x="691" y="140"/>
                    <a:pt x="698" y="151"/>
                    <a:pt x="710" y="200"/>
                  </a:cubicBezTo>
                  <a:cubicBezTo>
                    <a:pt x="707" y="267"/>
                    <a:pt x="707" y="333"/>
                    <a:pt x="702" y="400"/>
                  </a:cubicBezTo>
                  <a:cubicBezTo>
                    <a:pt x="700" y="423"/>
                    <a:pt x="688" y="428"/>
                    <a:pt x="678" y="448"/>
                  </a:cubicBezTo>
                  <a:cubicBezTo>
                    <a:pt x="646" y="512"/>
                    <a:pt x="626" y="607"/>
                    <a:pt x="550" y="632"/>
                  </a:cubicBezTo>
                  <a:cubicBezTo>
                    <a:pt x="539" y="640"/>
                    <a:pt x="530" y="651"/>
                    <a:pt x="518" y="656"/>
                  </a:cubicBezTo>
                  <a:cubicBezTo>
                    <a:pt x="503" y="662"/>
                    <a:pt x="470" y="648"/>
                    <a:pt x="470" y="664"/>
                  </a:cubicBezTo>
                  <a:cubicBezTo>
                    <a:pt x="470" y="681"/>
                    <a:pt x="502" y="675"/>
                    <a:pt x="518" y="680"/>
                  </a:cubicBezTo>
                  <a:cubicBezTo>
                    <a:pt x="534" y="685"/>
                    <a:pt x="566" y="696"/>
                    <a:pt x="566" y="696"/>
                  </a:cubicBezTo>
                  <a:cubicBezTo>
                    <a:pt x="569" y="704"/>
                    <a:pt x="580" y="714"/>
                    <a:pt x="574" y="720"/>
                  </a:cubicBezTo>
                  <a:cubicBezTo>
                    <a:pt x="562" y="732"/>
                    <a:pt x="542" y="731"/>
                    <a:pt x="526" y="736"/>
                  </a:cubicBezTo>
                  <a:cubicBezTo>
                    <a:pt x="517" y="739"/>
                    <a:pt x="511" y="748"/>
                    <a:pt x="502" y="752"/>
                  </a:cubicBezTo>
                  <a:cubicBezTo>
                    <a:pt x="487" y="759"/>
                    <a:pt x="454" y="768"/>
                    <a:pt x="454" y="768"/>
                  </a:cubicBezTo>
                  <a:cubicBezTo>
                    <a:pt x="448" y="750"/>
                    <a:pt x="453" y="725"/>
                    <a:pt x="438" y="712"/>
                  </a:cubicBezTo>
                  <a:cubicBezTo>
                    <a:pt x="407" y="685"/>
                    <a:pt x="256" y="689"/>
                    <a:pt x="246" y="688"/>
                  </a:cubicBezTo>
                  <a:cubicBezTo>
                    <a:pt x="207" y="680"/>
                    <a:pt x="166" y="674"/>
                    <a:pt x="134" y="648"/>
                  </a:cubicBezTo>
                  <a:cubicBezTo>
                    <a:pt x="125" y="641"/>
                    <a:pt x="117" y="633"/>
                    <a:pt x="110" y="624"/>
                  </a:cubicBezTo>
                  <a:cubicBezTo>
                    <a:pt x="98" y="609"/>
                    <a:pt x="78" y="576"/>
                    <a:pt x="78" y="576"/>
                  </a:cubicBezTo>
                  <a:cubicBezTo>
                    <a:pt x="66" y="506"/>
                    <a:pt x="74" y="544"/>
                    <a:pt x="54" y="464"/>
                  </a:cubicBezTo>
                  <a:cubicBezTo>
                    <a:pt x="37" y="397"/>
                    <a:pt x="58" y="463"/>
                    <a:pt x="30" y="408"/>
                  </a:cubicBezTo>
                  <a:cubicBezTo>
                    <a:pt x="26" y="400"/>
                    <a:pt x="30" y="380"/>
                    <a:pt x="22" y="384"/>
                  </a:cubicBezTo>
                  <a:cubicBezTo>
                    <a:pt x="12" y="389"/>
                    <a:pt x="17" y="405"/>
                    <a:pt x="14" y="416"/>
                  </a:cubicBezTo>
                  <a:close/>
                </a:path>
              </a:pathLst>
            </a:custGeom>
            <a:solidFill>
              <a:schemeClr val="accent2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37" name="Group 9">
              <a:extLst>
                <a:ext uri="{FF2B5EF4-FFF2-40B4-BE49-F238E27FC236}">
                  <a16:creationId xmlns:a16="http://schemas.microsoft.com/office/drawing/2014/main" id="{202592A0-CEE9-4D42-9FAA-9255D0254B2C}"/>
                </a:ext>
              </a:extLst>
            </p:cNvPr>
            <p:cNvGrpSpPr>
              <a:grpSpLocks/>
            </p:cNvGrpSpPr>
            <p:nvPr/>
          </p:nvGrpSpPr>
          <p:grpSpPr bwMode="auto">
            <a:xfrm rot="416244">
              <a:off x="9" y="1746"/>
              <a:ext cx="1771" cy="1741"/>
              <a:chOff x="41" y="2787"/>
              <a:chExt cx="902" cy="833"/>
            </a:xfrm>
          </p:grpSpPr>
          <p:sp>
            <p:nvSpPr>
              <p:cNvPr id="1064" name="Freeform 10">
                <a:extLst>
                  <a:ext uri="{FF2B5EF4-FFF2-40B4-BE49-F238E27FC236}">
                    <a16:creationId xmlns:a16="http://schemas.microsoft.com/office/drawing/2014/main" id="{C9D78275-0579-4AB6-89F8-9AA792CAC060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 rot="373331" flipH="1">
                <a:off x="125" y="2787"/>
                <a:ext cx="313" cy="303"/>
              </a:xfrm>
              <a:custGeom>
                <a:avLst/>
                <a:gdLst>
                  <a:gd name="T0" fmla="*/ 95 w 217"/>
                  <a:gd name="T1" fmla="*/ 437 h 210"/>
                  <a:gd name="T2" fmla="*/ 76 w 217"/>
                  <a:gd name="T3" fmla="*/ 413 h 210"/>
                  <a:gd name="T4" fmla="*/ 55 w 217"/>
                  <a:gd name="T5" fmla="*/ 377 h 210"/>
                  <a:gd name="T6" fmla="*/ 32 w 217"/>
                  <a:gd name="T7" fmla="*/ 330 h 210"/>
                  <a:gd name="T8" fmla="*/ 10 w 217"/>
                  <a:gd name="T9" fmla="*/ 281 h 210"/>
                  <a:gd name="T10" fmla="*/ 0 w 217"/>
                  <a:gd name="T11" fmla="*/ 227 h 210"/>
                  <a:gd name="T12" fmla="*/ 1 w 217"/>
                  <a:gd name="T13" fmla="*/ 170 h 210"/>
                  <a:gd name="T14" fmla="*/ 19 w 217"/>
                  <a:gd name="T15" fmla="*/ 118 h 210"/>
                  <a:gd name="T16" fmla="*/ 56 w 217"/>
                  <a:gd name="T17" fmla="*/ 74 h 210"/>
                  <a:gd name="T18" fmla="*/ 94 w 217"/>
                  <a:gd name="T19" fmla="*/ 46 h 210"/>
                  <a:gd name="T20" fmla="*/ 125 w 217"/>
                  <a:gd name="T21" fmla="*/ 25 h 210"/>
                  <a:gd name="T22" fmla="*/ 150 w 217"/>
                  <a:gd name="T23" fmla="*/ 14 h 210"/>
                  <a:gd name="T24" fmla="*/ 169 w 217"/>
                  <a:gd name="T25" fmla="*/ 10 h 210"/>
                  <a:gd name="T26" fmla="*/ 183 w 217"/>
                  <a:gd name="T27" fmla="*/ 10 h 210"/>
                  <a:gd name="T28" fmla="*/ 216 w 217"/>
                  <a:gd name="T29" fmla="*/ 0 h 210"/>
                  <a:gd name="T30" fmla="*/ 307 w 217"/>
                  <a:gd name="T31" fmla="*/ 17 h 210"/>
                  <a:gd name="T32" fmla="*/ 333 w 217"/>
                  <a:gd name="T33" fmla="*/ 25 h 210"/>
                  <a:gd name="T34" fmla="*/ 358 w 217"/>
                  <a:gd name="T35" fmla="*/ 32 h 210"/>
                  <a:gd name="T36" fmla="*/ 379 w 217"/>
                  <a:gd name="T37" fmla="*/ 39 h 210"/>
                  <a:gd name="T38" fmla="*/ 395 w 217"/>
                  <a:gd name="T39" fmla="*/ 48 h 210"/>
                  <a:gd name="T40" fmla="*/ 413 w 217"/>
                  <a:gd name="T41" fmla="*/ 56 h 210"/>
                  <a:gd name="T42" fmla="*/ 427 w 217"/>
                  <a:gd name="T43" fmla="*/ 66 h 210"/>
                  <a:gd name="T44" fmla="*/ 438 w 217"/>
                  <a:gd name="T45" fmla="*/ 79 h 210"/>
                  <a:gd name="T46" fmla="*/ 451 w 217"/>
                  <a:gd name="T47" fmla="*/ 94 h 210"/>
                  <a:gd name="T48" fmla="*/ 427 w 217"/>
                  <a:gd name="T49" fmla="*/ 84 h 210"/>
                  <a:gd name="T50" fmla="*/ 404 w 217"/>
                  <a:gd name="T51" fmla="*/ 75 h 210"/>
                  <a:gd name="T52" fmla="*/ 381 w 217"/>
                  <a:gd name="T53" fmla="*/ 69 h 210"/>
                  <a:gd name="T54" fmla="*/ 358 w 217"/>
                  <a:gd name="T55" fmla="*/ 62 h 210"/>
                  <a:gd name="T56" fmla="*/ 339 w 217"/>
                  <a:gd name="T57" fmla="*/ 56 h 210"/>
                  <a:gd name="T58" fmla="*/ 319 w 217"/>
                  <a:gd name="T59" fmla="*/ 55 h 210"/>
                  <a:gd name="T60" fmla="*/ 297 w 217"/>
                  <a:gd name="T61" fmla="*/ 51 h 210"/>
                  <a:gd name="T62" fmla="*/ 278 w 217"/>
                  <a:gd name="T63" fmla="*/ 51 h 210"/>
                  <a:gd name="T64" fmla="*/ 260 w 217"/>
                  <a:gd name="T65" fmla="*/ 51 h 210"/>
                  <a:gd name="T66" fmla="*/ 241 w 217"/>
                  <a:gd name="T67" fmla="*/ 52 h 210"/>
                  <a:gd name="T68" fmla="*/ 222 w 217"/>
                  <a:gd name="T69" fmla="*/ 56 h 210"/>
                  <a:gd name="T70" fmla="*/ 206 w 217"/>
                  <a:gd name="T71" fmla="*/ 61 h 210"/>
                  <a:gd name="T72" fmla="*/ 189 w 217"/>
                  <a:gd name="T73" fmla="*/ 69 h 210"/>
                  <a:gd name="T74" fmla="*/ 170 w 217"/>
                  <a:gd name="T75" fmla="*/ 75 h 210"/>
                  <a:gd name="T76" fmla="*/ 154 w 217"/>
                  <a:gd name="T77" fmla="*/ 85 h 210"/>
                  <a:gd name="T78" fmla="*/ 137 w 217"/>
                  <a:gd name="T79" fmla="*/ 95 h 210"/>
                  <a:gd name="T80" fmla="*/ 108 w 217"/>
                  <a:gd name="T81" fmla="*/ 127 h 210"/>
                  <a:gd name="T82" fmla="*/ 88 w 217"/>
                  <a:gd name="T83" fmla="*/ 166 h 210"/>
                  <a:gd name="T84" fmla="*/ 76 w 217"/>
                  <a:gd name="T85" fmla="*/ 215 h 210"/>
                  <a:gd name="T86" fmla="*/ 72 w 217"/>
                  <a:gd name="T87" fmla="*/ 263 h 210"/>
                  <a:gd name="T88" fmla="*/ 72 w 217"/>
                  <a:gd name="T89" fmla="*/ 315 h 210"/>
                  <a:gd name="T90" fmla="*/ 79 w 217"/>
                  <a:gd name="T91" fmla="*/ 362 h 210"/>
                  <a:gd name="T92" fmla="*/ 85 w 217"/>
                  <a:gd name="T93" fmla="*/ 404 h 210"/>
                  <a:gd name="T94" fmla="*/ 95 w 217"/>
                  <a:gd name="T95" fmla="*/ 437 h 21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217" h="210">
                    <a:moveTo>
                      <a:pt x="46" y="210"/>
                    </a:moveTo>
                    <a:lnTo>
                      <a:pt x="37" y="198"/>
                    </a:lnTo>
                    <a:lnTo>
                      <a:pt x="26" y="181"/>
                    </a:lnTo>
                    <a:lnTo>
                      <a:pt x="15" y="159"/>
                    </a:lnTo>
                    <a:lnTo>
                      <a:pt x="5" y="135"/>
                    </a:lnTo>
                    <a:lnTo>
                      <a:pt x="0" y="109"/>
                    </a:lnTo>
                    <a:lnTo>
                      <a:pt x="1" y="82"/>
                    </a:lnTo>
                    <a:lnTo>
                      <a:pt x="9" y="57"/>
                    </a:lnTo>
                    <a:lnTo>
                      <a:pt x="27" y="35"/>
                    </a:lnTo>
                    <a:lnTo>
                      <a:pt x="45" y="22"/>
                    </a:lnTo>
                    <a:lnTo>
                      <a:pt x="60" y="12"/>
                    </a:lnTo>
                    <a:lnTo>
                      <a:pt x="72" y="7"/>
                    </a:lnTo>
                    <a:lnTo>
                      <a:pt x="81" y="5"/>
                    </a:lnTo>
                    <a:lnTo>
                      <a:pt x="88" y="5"/>
                    </a:lnTo>
                    <a:lnTo>
                      <a:pt x="104" y="0"/>
                    </a:lnTo>
                    <a:lnTo>
                      <a:pt x="148" y="8"/>
                    </a:lnTo>
                    <a:lnTo>
                      <a:pt x="160" y="12"/>
                    </a:lnTo>
                    <a:lnTo>
                      <a:pt x="172" y="15"/>
                    </a:lnTo>
                    <a:lnTo>
                      <a:pt x="182" y="19"/>
                    </a:lnTo>
                    <a:lnTo>
                      <a:pt x="190" y="23"/>
                    </a:lnTo>
                    <a:lnTo>
                      <a:pt x="198" y="27"/>
                    </a:lnTo>
                    <a:lnTo>
                      <a:pt x="205" y="32"/>
                    </a:lnTo>
                    <a:lnTo>
                      <a:pt x="211" y="38"/>
                    </a:lnTo>
                    <a:lnTo>
                      <a:pt x="217" y="45"/>
                    </a:lnTo>
                    <a:lnTo>
                      <a:pt x="205" y="40"/>
                    </a:lnTo>
                    <a:lnTo>
                      <a:pt x="194" y="36"/>
                    </a:lnTo>
                    <a:lnTo>
                      <a:pt x="183" y="33"/>
                    </a:lnTo>
                    <a:lnTo>
                      <a:pt x="172" y="30"/>
                    </a:lnTo>
                    <a:lnTo>
                      <a:pt x="163" y="27"/>
                    </a:lnTo>
                    <a:lnTo>
                      <a:pt x="153" y="26"/>
                    </a:lnTo>
                    <a:lnTo>
                      <a:pt x="143" y="24"/>
                    </a:lnTo>
                    <a:lnTo>
                      <a:pt x="134" y="24"/>
                    </a:lnTo>
                    <a:lnTo>
                      <a:pt x="125" y="24"/>
                    </a:lnTo>
                    <a:lnTo>
                      <a:pt x="116" y="25"/>
                    </a:lnTo>
                    <a:lnTo>
                      <a:pt x="107" y="27"/>
                    </a:lnTo>
                    <a:lnTo>
                      <a:pt x="99" y="29"/>
                    </a:lnTo>
                    <a:lnTo>
                      <a:pt x="91" y="33"/>
                    </a:lnTo>
                    <a:lnTo>
                      <a:pt x="82" y="36"/>
                    </a:lnTo>
                    <a:lnTo>
                      <a:pt x="74" y="41"/>
                    </a:lnTo>
                    <a:lnTo>
                      <a:pt x="66" y="46"/>
                    </a:lnTo>
                    <a:lnTo>
                      <a:pt x="52" y="61"/>
                    </a:lnTo>
                    <a:lnTo>
                      <a:pt x="42" y="80"/>
                    </a:lnTo>
                    <a:lnTo>
                      <a:pt x="37" y="103"/>
                    </a:lnTo>
                    <a:lnTo>
                      <a:pt x="35" y="126"/>
                    </a:lnTo>
                    <a:lnTo>
                      <a:pt x="35" y="151"/>
                    </a:lnTo>
                    <a:lnTo>
                      <a:pt x="38" y="174"/>
                    </a:lnTo>
                    <a:lnTo>
                      <a:pt x="41" y="194"/>
                    </a:lnTo>
                    <a:lnTo>
                      <a:pt x="46" y="21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5" name="Freeform 11">
                <a:extLst>
                  <a:ext uri="{FF2B5EF4-FFF2-40B4-BE49-F238E27FC236}">
                    <a16:creationId xmlns:a16="http://schemas.microsoft.com/office/drawing/2014/main" id="{E143AECC-E484-47F2-91A4-75DE7A8946AF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 rot="373331" flipH="1">
                <a:off x="41" y="2843"/>
                <a:ext cx="262" cy="308"/>
              </a:xfrm>
              <a:custGeom>
                <a:avLst/>
                <a:gdLst>
                  <a:gd name="T0" fmla="*/ 226 w 182"/>
                  <a:gd name="T1" fmla="*/ 0 h 213"/>
                  <a:gd name="T2" fmla="*/ 232 w 182"/>
                  <a:gd name="T3" fmla="*/ 4 h 213"/>
                  <a:gd name="T4" fmla="*/ 245 w 182"/>
                  <a:gd name="T5" fmla="*/ 17 h 213"/>
                  <a:gd name="T6" fmla="*/ 263 w 182"/>
                  <a:gd name="T7" fmla="*/ 38 h 213"/>
                  <a:gd name="T8" fmla="*/ 284 w 182"/>
                  <a:gd name="T9" fmla="*/ 69 h 213"/>
                  <a:gd name="T10" fmla="*/ 301 w 182"/>
                  <a:gd name="T11" fmla="*/ 108 h 213"/>
                  <a:gd name="T12" fmla="*/ 311 w 182"/>
                  <a:gd name="T13" fmla="*/ 159 h 213"/>
                  <a:gd name="T14" fmla="*/ 311 w 182"/>
                  <a:gd name="T15" fmla="*/ 220 h 213"/>
                  <a:gd name="T16" fmla="*/ 298 w 182"/>
                  <a:gd name="T17" fmla="*/ 291 h 213"/>
                  <a:gd name="T18" fmla="*/ 291 w 182"/>
                  <a:gd name="T19" fmla="*/ 311 h 213"/>
                  <a:gd name="T20" fmla="*/ 282 w 182"/>
                  <a:gd name="T21" fmla="*/ 328 h 213"/>
                  <a:gd name="T22" fmla="*/ 272 w 182"/>
                  <a:gd name="T23" fmla="*/ 346 h 213"/>
                  <a:gd name="T24" fmla="*/ 259 w 182"/>
                  <a:gd name="T25" fmla="*/ 362 h 213"/>
                  <a:gd name="T26" fmla="*/ 242 w 182"/>
                  <a:gd name="T27" fmla="*/ 376 h 213"/>
                  <a:gd name="T28" fmla="*/ 227 w 182"/>
                  <a:gd name="T29" fmla="*/ 388 h 213"/>
                  <a:gd name="T30" fmla="*/ 212 w 182"/>
                  <a:gd name="T31" fmla="*/ 399 h 213"/>
                  <a:gd name="T32" fmla="*/ 190 w 182"/>
                  <a:gd name="T33" fmla="*/ 408 h 213"/>
                  <a:gd name="T34" fmla="*/ 170 w 182"/>
                  <a:gd name="T35" fmla="*/ 412 h 213"/>
                  <a:gd name="T36" fmla="*/ 150 w 182"/>
                  <a:gd name="T37" fmla="*/ 418 h 213"/>
                  <a:gd name="T38" fmla="*/ 127 w 182"/>
                  <a:gd name="T39" fmla="*/ 421 h 213"/>
                  <a:gd name="T40" fmla="*/ 102 w 182"/>
                  <a:gd name="T41" fmla="*/ 421 h 213"/>
                  <a:gd name="T42" fmla="*/ 76 w 182"/>
                  <a:gd name="T43" fmla="*/ 418 h 213"/>
                  <a:gd name="T44" fmla="*/ 52 w 182"/>
                  <a:gd name="T45" fmla="*/ 412 h 213"/>
                  <a:gd name="T46" fmla="*/ 24 w 182"/>
                  <a:gd name="T47" fmla="*/ 403 h 213"/>
                  <a:gd name="T48" fmla="*/ 0 w 182"/>
                  <a:gd name="T49" fmla="*/ 393 h 213"/>
                  <a:gd name="T50" fmla="*/ 23 w 182"/>
                  <a:gd name="T51" fmla="*/ 408 h 213"/>
                  <a:gd name="T52" fmla="*/ 46 w 182"/>
                  <a:gd name="T53" fmla="*/ 418 h 213"/>
                  <a:gd name="T54" fmla="*/ 69 w 182"/>
                  <a:gd name="T55" fmla="*/ 428 h 213"/>
                  <a:gd name="T56" fmla="*/ 89 w 182"/>
                  <a:gd name="T57" fmla="*/ 435 h 213"/>
                  <a:gd name="T58" fmla="*/ 109 w 182"/>
                  <a:gd name="T59" fmla="*/ 441 h 213"/>
                  <a:gd name="T60" fmla="*/ 131 w 182"/>
                  <a:gd name="T61" fmla="*/ 444 h 213"/>
                  <a:gd name="T62" fmla="*/ 151 w 182"/>
                  <a:gd name="T63" fmla="*/ 445 h 213"/>
                  <a:gd name="T64" fmla="*/ 171 w 182"/>
                  <a:gd name="T65" fmla="*/ 445 h 213"/>
                  <a:gd name="T66" fmla="*/ 189 w 182"/>
                  <a:gd name="T67" fmla="*/ 444 h 213"/>
                  <a:gd name="T68" fmla="*/ 207 w 182"/>
                  <a:gd name="T69" fmla="*/ 440 h 213"/>
                  <a:gd name="T70" fmla="*/ 223 w 182"/>
                  <a:gd name="T71" fmla="*/ 435 h 213"/>
                  <a:gd name="T72" fmla="*/ 240 w 182"/>
                  <a:gd name="T73" fmla="*/ 431 h 213"/>
                  <a:gd name="T74" fmla="*/ 255 w 182"/>
                  <a:gd name="T75" fmla="*/ 425 h 213"/>
                  <a:gd name="T76" fmla="*/ 269 w 182"/>
                  <a:gd name="T77" fmla="*/ 416 h 213"/>
                  <a:gd name="T78" fmla="*/ 282 w 182"/>
                  <a:gd name="T79" fmla="*/ 408 h 213"/>
                  <a:gd name="T80" fmla="*/ 294 w 182"/>
                  <a:gd name="T81" fmla="*/ 399 h 213"/>
                  <a:gd name="T82" fmla="*/ 327 w 182"/>
                  <a:gd name="T83" fmla="*/ 367 h 213"/>
                  <a:gd name="T84" fmla="*/ 350 w 182"/>
                  <a:gd name="T85" fmla="*/ 337 h 213"/>
                  <a:gd name="T86" fmla="*/ 364 w 182"/>
                  <a:gd name="T87" fmla="*/ 301 h 213"/>
                  <a:gd name="T88" fmla="*/ 371 w 182"/>
                  <a:gd name="T89" fmla="*/ 268 h 213"/>
                  <a:gd name="T90" fmla="*/ 376 w 182"/>
                  <a:gd name="T91" fmla="*/ 233 h 213"/>
                  <a:gd name="T92" fmla="*/ 376 w 182"/>
                  <a:gd name="T93" fmla="*/ 198 h 213"/>
                  <a:gd name="T94" fmla="*/ 377 w 182"/>
                  <a:gd name="T95" fmla="*/ 165 h 213"/>
                  <a:gd name="T96" fmla="*/ 358 w 182"/>
                  <a:gd name="T97" fmla="*/ 97 h 213"/>
                  <a:gd name="T98" fmla="*/ 324 w 182"/>
                  <a:gd name="T99" fmla="*/ 43 h 213"/>
                  <a:gd name="T100" fmla="*/ 312 w 182"/>
                  <a:gd name="T101" fmla="*/ 38 h 213"/>
                  <a:gd name="T102" fmla="*/ 305 w 182"/>
                  <a:gd name="T103" fmla="*/ 32 h 213"/>
                  <a:gd name="T104" fmla="*/ 294 w 182"/>
                  <a:gd name="T105" fmla="*/ 27 h 213"/>
                  <a:gd name="T106" fmla="*/ 286 w 182"/>
                  <a:gd name="T107" fmla="*/ 23 h 213"/>
                  <a:gd name="T108" fmla="*/ 274 w 182"/>
                  <a:gd name="T109" fmla="*/ 19 h 213"/>
                  <a:gd name="T110" fmla="*/ 261 w 182"/>
                  <a:gd name="T111" fmla="*/ 13 h 213"/>
                  <a:gd name="T112" fmla="*/ 246 w 182"/>
                  <a:gd name="T113" fmla="*/ 6 h 213"/>
                  <a:gd name="T114" fmla="*/ 226 w 182"/>
                  <a:gd name="T115" fmla="*/ 0 h 213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182" h="213">
                    <a:moveTo>
                      <a:pt x="109" y="0"/>
                    </a:moveTo>
                    <a:lnTo>
                      <a:pt x="112" y="2"/>
                    </a:lnTo>
                    <a:lnTo>
                      <a:pt x="118" y="8"/>
                    </a:lnTo>
                    <a:lnTo>
                      <a:pt x="127" y="18"/>
                    </a:lnTo>
                    <a:lnTo>
                      <a:pt x="137" y="33"/>
                    </a:lnTo>
                    <a:lnTo>
                      <a:pt x="145" y="52"/>
                    </a:lnTo>
                    <a:lnTo>
                      <a:pt x="150" y="76"/>
                    </a:lnTo>
                    <a:lnTo>
                      <a:pt x="150" y="105"/>
                    </a:lnTo>
                    <a:lnTo>
                      <a:pt x="144" y="139"/>
                    </a:lnTo>
                    <a:lnTo>
                      <a:pt x="140" y="149"/>
                    </a:lnTo>
                    <a:lnTo>
                      <a:pt x="136" y="157"/>
                    </a:lnTo>
                    <a:lnTo>
                      <a:pt x="131" y="165"/>
                    </a:lnTo>
                    <a:lnTo>
                      <a:pt x="125" y="173"/>
                    </a:lnTo>
                    <a:lnTo>
                      <a:pt x="117" y="180"/>
                    </a:lnTo>
                    <a:lnTo>
                      <a:pt x="110" y="185"/>
                    </a:lnTo>
                    <a:lnTo>
                      <a:pt x="102" y="191"/>
                    </a:lnTo>
                    <a:lnTo>
                      <a:pt x="92" y="195"/>
                    </a:lnTo>
                    <a:lnTo>
                      <a:pt x="82" y="197"/>
                    </a:lnTo>
                    <a:lnTo>
                      <a:pt x="72" y="200"/>
                    </a:lnTo>
                    <a:lnTo>
                      <a:pt x="61" y="201"/>
                    </a:lnTo>
                    <a:lnTo>
                      <a:pt x="49" y="201"/>
                    </a:lnTo>
                    <a:lnTo>
                      <a:pt x="37" y="200"/>
                    </a:lnTo>
                    <a:lnTo>
                      <a:pt x="25" y="197"/>
                    </a:lnTo>
                    <a:lnTo>
                      <a:pt x="12" y="193"/>
                    </a:lnTo>
                    <a:lnTo>
                      <a:pt x="0" y="188"/>
                    </a:lnTo>
                    <a:lnTo>
                      <a:pt x="11" y="195"/>
                    </a:lnTo>
                    <a:lnTo>
                      <a:pt x="22" y="200"/>
                    </a:lnTo>
                    <a:lnTo>
                      <a:pt x="33" y="205"/>
                    </a:lnTo>
                    <a:lnTo>
                      <a:pt x="43" y="208"/>
                    </a:lnTo>
                    <a:lnTo>
                      <a:pt x="53" y="211"/>
                    </a:lnTo>
                    <a:lnTo>
                      <a:pt x="63" y="212"/>
                    </a:lnTo>
                    <a:lnTo>
                      <a:pt x="73" y="213"/>
                    </a:lnTo>
                    <a:lnTo>
                      <a:pt x="83" y="213"/>
                    </a:lnTo>
                    <a:lnTo>
                      <a:pt x="91" y="212"/>
                    </a:lnTo>
                    <a:lnTo>
                      <a:pt x="100" y="210"/>
                    </a:lnTo>
                    <a:lnTo>
                      <a:pt x="108" y="208"/>
                    </a:lnTo>
                    <a:lnTo>
                      <a:pt x="116" y="206"/>
                    </a:lnTo>
                    <a:lnTo>
                      <a:pt x="123" y="203"/>
                    </a:lnTo>
                    <a:lnTo>
                      <a:pt x="130" y="199"/>
                    </a:lnTo>
                    <a:lnTo>
                      <a:pt x="136" y="195"/>
                    </a:lnTo>
                    <a:lnTo>
                      <a:pt x="142" y="191"/>
                    </a:lnTo>
                    <a:lnTo>
                      <a:pt x="158" y="176"/>
                    </a:lnTo>
                    <a:lnTo>
                      <a:pt x="169" y="161"/>
                    </a:lnTo>
                    <a:lnTo>
                      <a:pt x="176" y="144"/>
                    </a:lnTo>
                    <a:lnTo>
                      <a:pt x="179" y="128"/>
                    </a:lnTo>
                    <a:lnTo>
                      <a:pt x="181" y="111"/>
                    </a:lnTo>
                    <a:lnTo>
                      <a:pt x="181" y="95"/>
                    </a:lnTo>
                    <a:lnTo>
                      <a:pt x="182" y="79"/>
                    </a:lnTo>
                    <a:lnTo>
                      <a:pt x="173" y="46"/>
                    </a:lnTo>
                    <a:lnTo>
                      <a:pt x="156" y="21"/>
                    </a:lnTo>
                    <a:lnTo>
                      <a:pt x="151" y="18"/>
                    </a:lnTo>
                    <a:lnTo>
                      <a:pt x="147" y="15"/>
                    </a:lnTo>
                    <a:lnTo>
                      <a:pt x="142" y="13"/>
                    </a:lnTo>
                    <a:lnTo>
                      <a:pt x="138" y="11"/>
                    </a:lnTo>
                    <a:lnTo>
                      <a:pt x="132" y="9"/>
                    </a:lnTo>
                    <a:lnTo>
                      <a:pt x="126" y="6"/>
                    </a:lnTo>
                    <a:lnTo>
                      <a:pt x="119" y="3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6" name="Freeform 12">
                <a:extLst>
                  <a:ext uri="{FF2B5EF4-FFF2-40B4-BE49-F238E27FC236}">
                    <a16:creationId xmlns:a16="http://schemas.microsoft.com/office/drawing/2014/main" id="{AF4E0C2E-2EA7-4885-8CEA-583C58161D66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 rot="373331" flipH="1">
                <a:off x="121" y="2907"/>
                <a:ext cx="93" cy="156"/>
              </a:xfrm>
              <a:custGeom>
                <a:avLst/>
                <a:gdLst>
                  <a:gd name="T0" fmla="*/ 49 w 128"/>
                  <a:gd name="T1" fmla="*/ 0 h 217"/>
                  <a:gd name="T2" fmla="*/ 55 w 128"/>
                  <a:gd name="T3" fmla="*/ 4 h 217"/>
                  <a:gd name="T4" fmla="*/ 61 w 128"/>
                  <a:gd name="T5" fmla="*/ 14 h 217"/>
                  <a:gd name="T6" fmla="*/ 65 w 128"/>
                  <a:gd name="T7" fmla="*/ 26 h 217"/>
                  <a:gd name="T8" fmla="*/ 68 w 128"/>
                  <a:gd name="T9" fmla="*/ 40 h 217"/>
                  <a:gd name="T10" fmla="*/ 67 w 128"/>
                  <a:gd name="T11" fmla="*/ 58 h 217"/>
                  <a:gd name="T12" fmla="*/ 61 w 128"/>
                  <a:gd name="T13" fmla="*/ 75 h 217"/>
                  <a:gd name="T14" fmla="*/ 49 w 128"/>
                  <a:gd name="T15" fmla="*/ 93 h 217"/>
                  <a:gd name="T16" fmla="*/ 32 w 128"/>
                  <a:gd name="T17" fmla="*/ 112 h 217"/>
                  <a:gd name="T18" fmla="*/ 26 w 128"/>
                  <a:gd name="T19" fmla="*/ 110 h 217"/>
                  <a:gd name="T20" fmla="*/ 20 w 128"/>
                  <a:gd name="T21" fmla="*/ 109 h 217"/>
                  <a:gd name="T22" fmla="*/ 14 w 128"/>
                  <a:gd name="T23" fmla="*/ 106 h 217"/>
                  <a:gd name="T24" fmla="*/ 9 w 128"/>
                  <a:gd name="T25" fmla="*/ 104 h 217"/>
                  <a:gd name="T26" fmla="*/ 4 w 128"/>
                  <a:gd name="T27" fmla="*/ 101 h 217"/>
                  <a:gd name="T28" fmla="*/ 1 w 128"/>
                  <a:gd name="T29" fmla="*/ 98 h 217"/>
                  <a:gd name="T30" fmla="*/ 0 w 128"/>
                  <a:gd name="T31" fmla="*/ 95 h 217"/>
                  <a:gd name="T32" fmla="*/ 1 w 128"/>
                  <a:gd name="T33" fmla="*/ 92 h 217"/>
                  <a:gd name="T34" fmla="*/ 7 w 128"/>
                  <a:gd name="T35" fmla="*/ 88 h 217"/>
                  <a:gd name="T36" fmla="*/ 15 w 128"/>
                  <a:gd name="T37" fmla="*/ 83 h 217"/>
                  <a:gd name="T38" fmla="*/ 24 w 128"/>
                  <a:gd name="T39" fmla="*/ 78 h 217"/>
                  <a:gd name="T40" fmla="*/ 33 w 128"/>
                  <a:gd name="T41" fmla="*/ 69 h 217"/>
                  <a:gd name="T42" fmla="*/ 41 w 128"/>
                  <a:gd name="T43" fmla="*/ 58 h 217"/>
                  <a:gd name="T44" fmla="*/ 48 w 128"/>
                  <a:gd name="T45" fmla="*/ 43 h 217"/>
                  <a:gd name="T46" fmla="*/ 51 w 128"/>
                  <a:gd name="T47" fmla="*/ 24 h 217"/>
                  <a:gd name="T48" fmla="*/ 49 w 128"/>
                  <a:gd name="T49" fmla="*/ 0 h 217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28" h="217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7" name="Freeform 13">
                <a:extLst>
                  <a:ext uri="{FF2B5EF4-FFF2-40B4-BE49-F238E27FC236}">
                    <a16:creationId xmlns:a16="http://schemas.microsoft.com/office/drawing/2014/main" id="{C5CB1405-0B1B-4F0F-ABDA-C3A5DF0F8667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 rot="373331" flipH="1">
                <a:off x="313" y="3110"/>
                <a:ext cx="85" cy="93"/>
              </a:xfrm>
              <a:custGeom>
                <a:avLst/>
                <a:gdLst>
                  <a:gd name="T0" fmla="*/ 39 w 117"/>
                  <a:gd name="T1" fmla="*/ 0 h 132"/>
                  <a:gd name="T2" fmla="*/ 0 w 117"/>
                  <a:gd name="T3" fmla="*/ 13 h 132"/>
                  <a:gd name="T4" fmla="*/ 1 w 117"/>
                  <a:gd name="T5" fmla="*/ 13 h 132"/>
                  <a:gd name="T6" fmla="*/ 7 w 117"/>
                  <a:gd name="T7" fmla="*/ 14 h 132"/>
                  <a:gd name="T8" fmla="*/ 15 w 117"/>
                  <a:gd name="T9" fmla="*/ 18 h 132"/>
                  <a:gd name="T10" fmla="*/ 24 w 117"/>
                  <a:gd name="T11" fmla="*/ 23 h 132"/>
                  <a:gd name="T12" fmla="*/ 35 w 117"/>
                  <a:gd name="T13" fmla="*/ 31 h 132"/>
                  <a:gd name="T14" fmla="*/ 44 w 117"/>
                  <a:gd name="T15" fmla="*/ 39 h 132"/>
                  <a:gd name="T16" fmla="*/ 54 w 117"/>
                  <a:gd name="T17" fmla="*/ 51 h 132"/>
                  <a:gd name="T18" fmla="*/ 61 w 117"/>
                  <a:gd name="T19" fmla="*/ 66 h 132"/>
                  <a:gd name="T20" fmla="*/ 62 w 117"/>
                  <a:gd name="T21" fmla="*/ 60 h 132"/>
                  <a:gd name="T22" fmla="*/ 61 w 117"/>
                  <a:gd name="T23" fmla="*/ 53 h 132"/>
                  <a:gd name="T24" fmla="*/ 57 w 117"/>
                  <a:gd name="T25" fmla="*/ 44 h 132"/>
                  <a:gd name="T26" fmla="*/ 52 w 117"/>
                  <a:gd name="T27" fmla="*/ 37 h 132"/>
                  <a:gd name="T28" fmla="*/ 47 w 117"/>
                  <a:gd name="T29" fmla="*/ 29 h 132"/>
                  <a:gd name="T30" fmla="*/ 41 w 117"/>
                  <a:gd name="T31" fmla="*/ 23 h 132"/>
                  <a:gd name="T32" fmla="*/ 36 w 117"/>
                  <a:gd name="T33" fmla="*/ 18 h 132"/>
                  <a:gd name="T34" fmla="*/ 31 w 117"/>
                  <a:gd name="T35" fmla="*/ 16 h 132"/>
                  <a:gd name="T36" fmla="*/ 36 w 117"/>
                  <a:gd name="T37" fmla="*/ 14 h 132"/>
                  <a:gd name="T38" fmla="*/ 41 w 117"/>
                  <a:gd name="T39" fmla="*/ 14 h 132"/>
                  <a:gd name="T40" fmla="*/ 47 w 117"/>
                  <a:gd name="T41" fmla="*/ 13 h 132"/>
                  <a:gd name="T42" fmla="*/ 52 w 117"/>
                  <a:gd name="T43" fmla="*/ 13 h 132"/>
                  <a:gd name="T44" fmla="*/ 55 w 117"/>
                  <a:gd name="T45" fmla="*/ 12 h 132"/>
                  <a:gd name="T46" fmla="*/ 57 w 117"/>
                  <a:gd name="T47" fmla="*/ 11 h 132"/>
                  <a:gd name="T48" fmla="*/ 60 w 117"/>
                  <a:gd name="T49" fmla="*/ 11 h 132"/>
                  <a:gd name="T50" fmla="*/ 60 w 117"/>
                  <a:gd name="T51" fmla="*/ 11 h 132"/>
                  <a:gd name="T52" fmla="*/ 39 w 117"/>
                  <a:gd name="T53" fmla="*/ 0 h 132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8" name="Freeform 14">
                <a:extLst>
                  <a:ext uri="{FF2B5EF4-FFF2-40B4-BE49-F238E27FC236}">
                    <a16:creationId xmlns:a16="http://schemas.microsoft.com/office/drawing/2014/main" id="{42C49324-4DF2-4C47-9720-9F42789D1A9C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 rot="373331" flipH="1">
                <a:off x="289" y="3135"/>
                <a:ext cx="21" cy="55"/>
              </a:xfrm>
              <a:custGeom>
                <a:avLst/>
                <a:gdLst>
                  <a:gd name="T0" fmla="*/ 15 w 29"/>
                  <a:gd name="T1" fmla="*/ 0 h 77"/>
                  <a:gd name="T2" fmla="*/ 12 w 29"/>
                  <a:gd name="T3" fmla="*/ 0 h 77"/>
                  <a:gd name="T4" fmla="*/ 9 w 29"/>
                  <a:gd name="T5" fmla="*/ 2 h 77"/>
                  <a:gd name="T6" fmla="*/ 5 w 29"/>
                  <a:gd name="T7" fmla="*/ 4 h 77"/>
                  <a:gd name="T8" fmla="*/ 2 w 29"/>
                  <a:gd name="T9" fmla="*/ 10 h 77"/>
                  <a:gd name="T10" fmla="*/ 1 w 29"/>
                  <a:gd name="T11" fmla="*/ 15 h 77"/>
                  <a:gd name="T12" fmla="*/ 0 w 29"/>
                  <a:gd name="T13" fmla="*/ 22 h 77"/>
                  <a:gd name="T14" fmla="*/ 1 w 29"/>
                  <a:gd name="T15" fmla="*/ 31 h 77"/>
                  <a:gd name="T16" fmla="*/ 6 w 29"/>
                  <a:gd name="T17" fmla="*/ 39 h 77"/>
                  <a:gd name="T18" fmla="*/ 8 w 29"/>
                  <a:gd name="T19" fmla="*/ 27 h 77"/>
                  <a:gd name="T20" fmla="*/ 10 w 29"/>
                  <a:gd name="T21" fmla="*/ 19 h 77"/>
                  <a:gd name="T22" fmla="*/ 12 w 29"/>
                  <a:gd name="T23" fmla="*/ 11 h 77"/>
                  <a:gd name="T24" fmla="*/ 15 w 29"/>
                  <a:gd name="T25" fmla="*/ 0 h 7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9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069" name="Group 15">
                <a:extLst>
                  <a:ext uri="{FF2B5EF4-FFF2-40B4-BE49-F238E27FC236}">
                    <a16:creationId xmlns:a16="http://schemas.microsoft.com/office/drawing/2014/main" id="{F51BB037-636D-420F-8079-610414D109CB}"/>
                  </a:ext>
                </a:extLst>
              </p:cNvPr>
              <p:cNvGrpSpPr>
                <a:grpSpLocks/>
              </p:cNvGrpSpPr>
              <p:nvPr userDrawn="1"/>
            </p:nvGrpSpPr>
            <p:grpSpPr bwMode="auto">
              <a:xfrm rot="10886446" flipH="1">
                <a:off x="335" y="3251"/>
                <a:ext cx="608" cy="369"/>
                <a:chOff x="-366" y="1704"/>
                <a:chExt cx="608" cy="369"/>
              </a:xfrm>
            </p:grpSpPr>
            <p:sp>
              <p:nvSpPr>
                <p:cNvPr id="1070" name="Freeform 16">
                  <a:extLst>
                    <a:ext uri="{FF2B5EF4-FFF2-40B4-BE49-F238E27FC236}">
                      <a16:creationId xmlns:a16="http://schemas.microsoft.com/office/drawing/2014/main" id="{B6186C54-CA1D-4FAB-BCF7-82783FC414E3}"/>
                    </a:ext>
                  </a:extLst>
                </p:cNvPr>
                <p:cNvSpPr>
                  <a:spLocks/>
                </p:cNvSpPr>
                <p:nvPr userDrawn="1"/>
              </p:nvSpPr>
              <p:spPr bwMode="ltGray">
                <a:xfrm rot="4200091">
                  <a:off x="-243" y="1807"/>
                  <a:ext cx="143" cy="390"/>
                </a:xfrm>
                <a:custGeom>
                  <a:avLst/>
                  <a:gdLst>
                    <a:gd name="T0" fmla="*/ 6 w 207"/>
                    <a:gd name="T1" fmla="*/ 21 h 564"/>
                    <a:gd name="T2" fmla="*/ 3 w 207"/>
                    <a:gd name="T3" fmla="*/ 35 h 564"/>
                    <a:gd name="T4" fmla="*/ 1 w 207"/>
                    <a:gd name="T5" fmla="*/ 47 h 564"/>
                    <a:gd name="T6" fmla="*/ 0 w 207"/>
                    <a:gd name="T7" fmla="*/ 59 h 564"/>
                    <a:gd name="T8" fmla="*/ 0 w 207"/>
                    <a:gd name="T9" fmla="*/ 72 h 564"/>
                    <a:gd name="T10" fmla="*/ 1 w 207"/>
                    <a:gd name="T11" fmla="*/ 86 h 564"/>
                    <a:gd name="T12" fmla="*/ 3 w 207"/>
                    <a:gd name="T13" fmla="*/ 101 h 564"/>
                    <a:gd name="T14" fmla="*/ 8 w 207"/>
                    <a:gd name="T15" fmla="*/ 118 h 564"/>
                    <a:gd name="T16" fmla="*/ 14 w 207"/>
                    <a:gd name="T17" fmla="*/ 137 h 564"/>
                    <a:gd name="T18" fmla="*/ 21 w 207"/>
                    <a:gd name="T19" fmla="*/ 156 h 564"/>
                    <a:gd name="T20" fmla="*/ 29 w 207"/>
                    <a:gd name="T21" fmla="*/ 174 h 564"/>
                    <a:gd name="T22" fmla="*/ 39 w 207"/>
                    <a:gd name="T23" fmla="*/ 194 h 564"/>
                    <a:gd name="T24" fmla="*/ 50 w 207"/>
                    <a:gd name="T25" fmla="*/ 213 h 564"/>
                    <a:gd name="T26" fmla="*/ 63 w 207"/>
                    <a:gd name="T27" fmla="*/ 231 h 564"/>
                    <a:gd name="T28" fmla="*/ 75 w 207"/>
                    <a:gd name="T29" fmla="*/ 247 h 564"/>
                    <a:gd name="T30" fmla="*/ 87 w 207"/>
                    <a:gd name="T31" fmla="*/ 260 h 564"/>
                    <a:gd name="T32" fmla="*/ 99 w 207"/>
                    <a:gd name="T33" fmla="*/ 270 h 564"/>
                    <a:gd name="T34" fmla="*/ 77 w 207"/>
                    <a:gd name="T35" fmla="*/ 239 h 564"/>
                    <a:gd name="T36" fmla="*/ 61 w 207"/>
                    <a:gd name="T37" fmla="*/ 214 h 564"/>
                    <a:gd name="T38" fmla="*/ 49 w 207"/>
                    <a:gd name="T39" fmla="*/ 194 h 564"/>
                    <a:gd name="T40" fmla="*/ 41 w 207"/>
                    <a:gd name="T41" fmla="*/ 176 h 564"/>
                    <a:gd name="T42" fmla="*/ 36 w 207"/>
                    <a:gd name="T43" fmla="*/ 161 h 564"/>
                    <a:gd name="T44" fmla="*/ 32 w 207"/>
                    <a:gd name="T45" fmla="*/ 148 h 564"/>
                    <a:gd name="T46" fmla="*/ 30 w 207"/>
                    <a:gd name="T47" fmla="*/ 136 h 564"/>
                    <a:gd name="T48" fmla="*/ 27 w 207"/>
                    <a:gd name="T49" fmla="*/ 124 h 564"/>
                    <a:gd name="T50" fmla="*/ 21 w 207"/>
                    <a:gd name="T51" fmla="*/ 98 h 564"/>
                    <a:gd name="T52" fmla="*/ 19 w 207"/>
                    <a:gd name="T53" fmla="*/ 67 h 564"/>
                    <a:gd name="T54" fmla="*/ 21 w 207"/>
                    <a:gd name="T55" fmla="*/ 33 h 564"/>
                    <a:gd name="T56" fmla="*/ 24 w 207"/>
                    <a:gd name="T57" fmla="*/ 0 h 564"/>
                    <a:gd name="T58" fmla="*/ 6 w 207"/>
                    <a:gd name="T59" fmla="*/ 21 h 564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0" t="0" r="r" b="b"/>
                  <a:pathLst>
                    <a:path w="207" h="564">
                      <a:moveTo>
                        <a:pt x="12" y="44"/>
                      </a:moveTo>
                      <a:lnTo>
                        <a:pt x="6" y="72"/>
                      </a:lnTo>
                      <a:lnTo>
                        <a:pt x="3" y="99"/>
                      </a:lnTo>
                      <a:lnTo>
                        <a:pt x="0" y="125"/>
                      </a:lnTo>
                      <a:lnTo>
                        <a:pt x="0" y="151"/>
                      </a:lnTo>
                      <a:lnTo>
                        <a:pt x="3" y="180"/>
                      </a:lnTo>
                      <a:lnTo>
                        <a:pt x="7" y="211"/>
                      </a:lnTo>
                      <a:lnTo>
                        <a:pt x="16" y="247"/>
                      </a:lnTo>
                      <a:lnTo>
                        <a:pt x="29" y="287"/>
                      </a:lnTo>
                      <a:lnTo>
                        <a:pt x="43" y="325"/>
                      </a:lnTo>
                      <a:lnTo>
                        <a:pt x="61" y="364"/>
                      </a:lnTo>
                      <a:lnTo>
                        <a:pt x="83" y="406"/>
                      </a:lnTo>
                      <a:lnTo>
                        <a:pt x="106" y="446"/>
                      </a:lnTo>
                      <a:lnTo>
                        <a:pt x="132" y="483"/>
                      </a:lnTo>
                      <a:lnTo>
                        <a:pt x="157" y="516"/>
                      </a:lnTo>
                      <a:lnTo>
                        <a:pt x="182" y="544"/>
                      </a:lnTo>
                      <a:lnTo>
                        <a:pt x="207" y="564"/>
                      </a:lnTo>
                      <a:lnTo>
                        <a:pt x="160" y="501"/>
                      </a:lnTo>
                      <a:lnTo>
                        <a:pt x="127" y="448"/>
                      </a:lnTo>
                      <a:lnTo>
                        <a:pt x="103" y="405"/>
                      </a:lnTo>
                      <a:lnTo>
                        <a:pt x="87" y="368"/>
                      </a:lnTo>
                      <a:lnTo>
                        <a:pt x="75" y="337"/>
                      </a:lnTo>
                      <a:lnTo>
                        <a:pt x="68" y="309"/>
                      </a:lnTo>
                      <a:lnTo>
                        <a:pt x="63" y="285"/>
                      </a:lnTo>
                      <a:lnTo>
                        <a:pt x="56" y="261"/>
                      </a:lnTo>
                      <a:lnTo>
                        <a:pt x="44" y="205"/>
                      </a:lnTo>
                      <a:lnTo>
                        <a:pt x="41" y="140"/>
                      </a:lnTo>
                      <a:lnTo>
                        <a:pt x="43" y="68"/>
                      </a:lnTo>
                      <a:lnTo>
                        <a:pt x="50" y="0"/>
                      </a:lnTo>
                      <a:lnTo>
                        <a:pt x="12" y="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1" name="Freeform 17">
                  <a:extLst>
                    <a:ext uri="{FF2B5EF4-FFF2-40B4-BE49-F238E27FC236}">
                      <a16:creationId xmlns:a16="http://schemas.microsoft.com/office/drawing/2014/main" id="{93AFEBF8-17C1-4E7B-B662-0D5A43EB949D}"/>
                    </a:ext>
                  </a:extLst>
                </p:cNvPr>
                <p:cNvSpPr>
                  <a:spLocks/>
                </p:cNvSpPr>
                <p:nvPr userDrawn="1"/>
              </p:nvSpPr>
              <p:spPr bwMode="ltGray">
                <a:xfrm rot="4200091">
                  <a:off x="124" y="1761"/>
                  <a:ext cx="33" cy="160"/>
                </a:xfrm>
                <a:custGeom>
                  <a:avLst/>
                  <a:gdLst>
                    <a:gd name="T0" fmla="*/ 0 w 47"/>
                    <a:gd name="T1" fmla="*/ 9 h 232"/>
                    <a:gd name="T2" fmla="*/ 7 w 47"/>
                    <a:gd name="T3" fmla="*/ 26 h 232"/>
                    <a:gd name="T4" fmla="*/ 11 w 47"/>
                    <a:gd name="T5" fmla="*/ 48 h 232"/>
                    <a:gd name="T6" fmla="*/ 12 w 47"/>
                    <a:gd name="T7" fmla="*/ 76 h 232"/>
                    <a:gd name="T8" fmla="*/ 9 w 47"/>
                    <a:gd name="T9" fmla="*/ 110 h 232"/>
                    <a:gd name="T10" fmla="*/ 22 w 47"/>
                    <a:gd name="T11" fmla="*/ 103 h 232"/>
                    <a:gd name="T12" fmla="*/ 23 w 47"/>
                    <a:gd name="T13" fmla="*/ 85 h 232"/>
                    <a:gd name="T14" fmla="*/ 23 w 47"/>
                    <a:gd name="T15" fmla="*/ 67 h 232"/>
                    <a:gd name="T16" fmla="*/ 22 w 47"/>
                    <a:gd name="T17" fmla="*/ 49 h 232"/>
                    <a:gd name="T18" fmla="*/ 20 w 47"/>
                    <a:gd name="T19" fmla="*/ 34 h 232"/>
                    <a:gd name="T20" fmla="*/ 18 w 47"/>
                    <a:gd name="T21" fmla="*/ 25 h 232"/>
                    <a:gd name="T22" fmla="*/ 14 w 47"/>
                    <a:gd name="T23" fmla="*/ 16 h 232"/>
                    <a:gd name="T24" fmla="*/ 11 w 47"/>
                    <a:gd name="T25" fmla="*/ 8 h 232"/>
                    <a:gd name="T26" fmla="*/ 6 w 47"/>
                    <a:gd name="T27" fmla="*/ 0 h 232"/>
                    <a:gd name="T28" fmla="*/ 0 w 47"/>
                    <a:gd name="T29" fmla="*/ 9 h 23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47" h="232">
                      <a:moveTo>
                        <a:pt x="0" y="19"/>
                      </a:moveTo>
                      <a:lnTo>
                        <a:pt x="14" y="55"/>
                      </a:lnTo>
                      <a:lnTo>
                        <a:pt x="22" y="101"/>
                      </a:lnTo>
                      <a:lnTo>
                        <a:pt x="24" y="159"/>
                      </a:lnTo>
                      <a:lnTo>
                        <a:pt x="19" y="232"/>
                      </a:lnTo>
                      <a:lnTo>
                        <a:pt x="45" y="217"/>
                      </a:lnTo>
                      <a:lnTo>
                        <a:pt x="47" y="178"/>
                      </a:lnTo>
                      <a:lnTo>
                        <a:pt x="47" y="140"/>
                      </a:lnTo>
                      <a:lnTo>
                        <a:pt x="45" y="103"/>
                      </a:lnTo>
                      <a:lnTo>
                        <a:pt x="41" y="71"/>
                      </a:lnTo>
                      <a:lnTo>
                        <a:pt x="36" y="52"/>
                      </a:lnTo>
                      <a:lnTo>
                        <a:pt x="29" y="34"/>
                      </a:lnTo>
                      <a:lnTo>
                        <a:pt x="22" y="17"/>
                      </a:lnTo>
                      <a:lnTo>
                        <a:pt x="1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2" name="Freeform 18">
                  <a:extLst>
                    <a:ext uri="{FF2B5EF4-FFF2-40B4-BE49-F238E27FC236}">
                      <a16:creationId xmlns:a16="http://schemas.microsoft.com/office/drawing/2014/main" id="{4783833C-4AA5-4307-8663-459C1F432AF9}"/>
                    </a:ext>
                  </a:extLst>
                </p:cNvPr>
                <p:cNvSpPr>
                  <a:spLocks/>
                </p:cNvSpPr>
                <p:nvPr userDrawn="1"/>
              </p:nvSpPr>
              <p:spPr bwMode="ltGray">
                <a:xfrm rot="4200091">
                  <a:off x="199" y="1720"/>
                  <a:ext cx="60" cy="27"/>
                </a:xfrm>
                <a:custGeom>
                  <a:avLst/>
                  <a:gdLst>
                    <a:gd name="T0" fmla="*/ 41 w 87"/>
                    <a:gd name="T1" fmla="*/ 10 h 40"/>
                    <a:gd name="T2" fmla="*/ 37 w 87"/>
                    <a:gd name="T3" fmla="*/ 7 h 40"/>
                    <a:gd name="T4" fmla="*/ 32 w 87"/>
                    <a:gd name="T5" fmla="*/ 5 h 40"/>
                    <a:gd name="T6" fmla="*/ 28 w 87"/>
                    <a:gd name="T7" fmla="*/ 3 h 40"/>
                    <a:gd name="T8" fmla="*/ 22 w 87"/>
                    <a:gd name="T9" fmla="*/ 2 h 40"/>
                    <a:gd name="T10" fmla="*/ 18 w 87"/>
                    <a:gd name="T11" fmla="*/ 1 h 40"/>
                    <a:gd name="T12" fmla="*/ 12 w 87"/>
                    <a:gd name="T13" fmla="*/ 1 h 40"/>
                    <a:gd name="T14" fmla="*/ 6 w 87"/>
                    <a:gd name="T15" fmla="*/ 0 h 40"/>
                    <a:gd name="T16" fmla="*/ 0 w 87"/>
                    <a:gd name="T17" fmla="*/ 1 h 40"/>
                    <a:gd name="T18" fmla="*/ 3 w 87"/>
                    <a:gd name="T19" fmla="*/ 3 h 40"/>
                    <a:gd name="T20" fmla="*/ 7 w 87"/>
                    <a:gd name="T21" fmla="*/ 5 h 40"/>
                    <a:gd name="T22" fmla="*/ 10 w 87"/>
                    <a:gd name="T23" fmla="*/ 6 h 40"/>
                    <a:gd name="T24" fmla="*/ 16 w 87"/>
                    <a:gd name="T25" fmla="*/ 8 h 40"/>
                    <a:gd name="T26" fmla="*/ 20 w 87"/>
                    <a:gd name="T27" fmla="*/ 10 h 40"/>
                    <a:gd name="T28" fmla="*/ 25 w 87"/>
                    <a:gd name="T29" fmla="*/ 12 h 40"/>
                    <a:gd name="T30" fmla="*/ 30 w 87"/>
                    <a:gd name="T31" fmla="*/ 15 h 40"/>
                    <a:gd name="T32" fmla="*/ 35 w 87"/>
                    <a:gd name="T33" fmla="*/ 18 h 40"/>
                    <a:gd name="T34" fmla="*/ 41 w 87"/>
                    <a:gd name="T35" fmla="*/ 10 h 4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87" h="40">
                      <a:moveTo>
                        <a:pt x="87" y="22"/>
                      </a:moveTo>
                      <a:lnTo>
                        <a:pt x="77" y="17"/>
                      </a:lnTo>
                      <a:lnTo>
                        <a:pt x="68" y="12"/>
                      </a:lnTo>
                      <a:lnTo>
                        <a:pt x="58" y="7"/>
                      </a:lnTo>
                      <a:lnTo>
                        <a:pt x="47" y="5"/>
                      </a:lnTo>
                      <a:lnTo>
                        <a:pt x="37" y="3"/>
                      </a:lnTo>
                      <a:lnTo>
                        <a:pt x="26" y="2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6" y="6"/>
                      </a:lnTo>
                      <a:lnTo>
                        <a:pt x="14" y="10"/>
                      </a:lnTo>
                      <a:lnTo>
                        <a:pt x="22" y="14"/>
                      </a:lnTo>
                      <a:lnTo>
                        <a:pt x="33" y="18"/>
                      </a:lnTo>
                      <a:lnTo>
                        <a:pt x="42" y="22"/>
                      </a:lnTo>
                      <a:lnTo>
                        <a:pt x="52" y="27"/>
                      </a:lnTo>
                      <a:lnTo>
                        <a:pt x="64" y="33"/>
                      </a:lnTo>
                      <a:lnTo>
                        <a:pt x="74" y="40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38" name="Group 19">
              <a:extLst>
                <a:ext uri="{FF2B5EF4-FFF2-40B4-BE49-F238E27FC236}">
                  <a16:creationId xmlns:a16="http://schemas.microsoft.com/office/drawing/2014/main" id="{E000E050-2847-40D2-8A58-CDB3077F3030}"/>
                </a:ext>
              </a:extLst>
            </p:cNvPr>
            <p:cNvGrpSpPr>
              <a:grpSpLocks/>
            </p:cNvGrpSpPr>
            <p:nvPr/>
          </p:nvGrpSpPr>
          <p:grpSpPr bwMode="auto">
            <a:xfrm rot="6248562">
              <a:off x="343" y="3854"/>
              <a:ext cx="392" cy="424"/>
              <a:chOff x="1727" y="866"/>
              <a:chExt cx="129" cy="157"/>
            </a:xfrm>
          </p:grpSpPr>
          <p:sp>
            <p:nvSpPr>
              <p:cNvPr id="1061" name="Freeform 20">
                <a:extLst>
                  <a:ext uri="{FF2B5EF4-FFF2-40B4-BE49-F238E27FC236}">
                    <a16:creationId xmlns:a16="http://schemas.microsoft.com/office/drawing/2014/main" id="{C1AD8704-430B-4EFA-8C3A-B964F1C1DB85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20 w 83"/>
                  <a:gd name="T1" fmla="*/ 7 h 117"/>
                  <a:gd name="T2" fmla="*/ 6 w 83"/>
                  <a:gd name="T3" fmla="*/ 0 h 117"/>
                  <a:gd name="T4" fmla="*/ 0 w 83"/>
                  <a:gd name="T5" fmla="*/ 30 h 117"/>
                  <a:gd name="T6" fmla="*/ 20 w 83"/>
                  <a:gd name="T7" fmla="*/ 7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2" name="Freeform 21">
                <a:extLst>
                  <a:ext uri="{FF2B5EF4-FFF2-40B4-BE49-F238E27FC236}">
                    <a16:creationId xmlns:a16="http://schemas.microsoft.com/office/drawing/2014/main" id="{2EFBC68F-5FDF-46CB-B5C5-88501427EBAF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25 h 98"/>
                  <a:gd name="T2" fmla="*/ 30 w 140"/>
                  <a:gd name="T3" fmla="*/ 0 h 98"/>
                  <a:gd name="T4" fmla="*/ 35 w 140"/>
                  <a:gd name="T5" fmla="*/ 13 h 98"/>
                  <a:gd name="T6" fmla="*/ 0 w 140"/>
                  <a:gd name="T7" fmla="*/ 25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3" name="Freeform 22">
                <a:extLst>
                  <a:ext uri="{FF2B5EF4-FFF2-40B4-BE49-F238E27FC236}">
                    <a16:creationId xmlns:a16="http://schemas.microsoft.com/office/drawing/2014/main" id="{66B30D7F-AD98-42B4-BAD8-3F10D371DDC7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2 h 49"/>
                  <a:gd name="T2" fmla="*/ 37 w 145"/>
                  <a:gd name="T3" fmla="*/ 0 h 49"/>
                  <a:gd name="T4" fmla="*/ 33 w 145"/>
                  <a:gd name="T5" fmla="*/ 13 h 49"/>
                  <a:gd name="T6" fmla="*/ 0 w 145"/>
                  <a:gd name="T7" fmla="*/ 2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039" name="Group 23">
              <a:extLst>
                <a:ext uri="{FF2B5EF4-FFF2-40B4-BE49-F238E27FC236}">
                  <a16:creationId xmlns:a16="http://schemas.microsoft.com/office/drawing/2014/main" id="{06B80C69-3B43-4849-A489-45439738CCED}"/>
                </a:ext>
              </a:extLst>
            </p:cNvPr>
            <p:cNvGrpSpPr>
              <a:grpSpLocks/>
            </p:cNvGrpSpPr>
            <p:nvPr/>
          </p:nvGrpSpPr>
          <p:grpSpPr bwMode="auto">
            <a:xfrm rot="5003157">
              <a:off x="249" y="1102"/>
              <a:ext cx="412" cy="500"/>
              <a:chOff x="1727" y="866"/>
              <a:chExt cx="129" cy="157"/>
            </a:xfrm>
          </p:grpSpPr>
          <p:sp>
            <p:nvSpPr>
              <p:cNvPr id="1058" name="Freeform 24">
                <a:extLst>
                  <a:ext uri="{FF2B5EF4-FFF2-40B4-BE49-F238E27FC236}">
                    <a16:creationId xmlns:a16="http://schemas.microsoft.com/office/drawing/2014/main" id="{CFB50ECC-FD6C-4B9B-AF7E-69B7DC4F2603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20 w 83"/>
                  <a:gd name="T1" fmla="*/ 7 h 117"/>
                  <a:gd name="T2" fmla="*/ 6 w 83"/>
                  <a:gd name="T3" fmla="*/ 0 h 117"/>
                  <a:gd name="T4" fmla="*/ 0 w 83"/>
                  <a:gd name="T5" fmla="*/ 30 h 117"/>
                  <a:gd name="T6" fmla="*/ 20 w 83"/>
                  <a:gd name="T7" fmla="*/ 7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9" name="Freeform 25">
                <a:extLst>
                  <a:ext uri="{FF2B5EF4-FFF2-40B4-BE49-F238E27FC236}">
                    <a16:creationId xmlns:a16="http://schemas.microsoft.com/office/drawing/2014/main" id="{88E8F88B-B402-4EF3-875F-32CA36A1451C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25 h 98"/>
                  <a:gd name="T2" fmla="*/ 30 w 140"/>
                  <a:gd name="T3" fmla="*/ 0 h 98"/>
                  <a:gd name="T4" fmla="*/ 35 w 140"/>
                  <a:gd name="T5" fmla="*/ 13 h 98"/>
                  <a:gd name="T6" fmla="*/ 0 w 140"/>
                  <a:gd name="T7" fmla="*/ 25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0" name="Freeform 26">
                <a:extLst>
                  <a:ext uri="{FF2B5EF4-FFF2-40B4-BE49-F238E27FC236}">
                    <a16:creationId xmlns:a16="http://schemas.microsoft.com/office/drawing/2014/main" id="{C03F1297-EF54-46F1-A0A9-074C7B70B44D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2 h 49"/>
                  <a:gd name="T2" fmla="*/ 37 w 145"/>
                  <a:gd name="T3" fmla="*/ 0 h 49"/>
                  <a:gd name="T4" fmla="*/ 33 w 145"/>
                  <a:gd name="T5" fmla="*/ 13 h 49"/>
                  <a:gd name="T6" fmla="*/ 0 w 145"/>
                  <a:gd name="T7" fmla="*/ 2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040" name="Group 27">
              <a:extLst>
                <a:ext uri="{FF2B5EF4-FFF2-40B4-BE49-F238E27FC236}">
                  <a16:creationId xmlns:a16="http://schemas.microsoft.com/office/drawing/2014/main" id="{66152FB3-5361-424C-B5FA-EE48E20B5B7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5" y="0"/>
              <a:ext cx="345" cy="367"/>
              <a:chOff x="1727" y="866"/>
              <a:chExt cx="129" cy="157"/>
            </a:xfrm>
          </p:grpSpPr>
          <p:sp>
            <p:nvSpPr>
              <p:cNvPr id="1055" name="Freeform 28">
                <a:extLst>
                  <a:ext uri="{FF2B5EF4-FFF2-40B4-BE49-F238E27FC236}">
                    <a16:creationId xmlns:a16="http://schemas.microsoft.com/office/drawing/2014/main" id="{FB5E1A7A-D4A4-4FDC-BF88-3EFE276040E9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20 w 83"/>
                  <a:gd name="T1" fmla="*/ 7 h 117"/>
                  <a:gd name="T2" fmla="*/ 6 w 83"/>
                  <a:gd name="T3" fmla="*/ 0 h 117"/>
                  <a:gd name="T4" fmla="*/ 0 w 83"/>
                  <a:gd name="T5" fmla="*/ 30 h 117"/>
                  <a:gd name="T6" fmla="*/ 20 w 83"/>
                  <a:gd name="T7" fmla="*/ 7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6" name="Freeform 29">
                <a:extLst>
                  <a:ext uri="{FF2B5EF4-FFF2-40B4-BE49-F238E27FC236}">
                    <a16:creationId xmlns:a16="http://schemas.microsoft.com/office/drawing/2014/main" id="{209DE051-5263-4DC4-9A24-266A7375CF60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25 h 98"/>
                  <a:gd name="T2" fmla="*/ 30 w 140"/>
                  <a:gd name="T3" fmla="*/ 0 h 98"/>
                  <a:gd name="T4" fmla="*/ 35 w 140"/>
                  <a:gd name="T5" fmla="*/ 13 h 98"/>
                  <a:gd name="T6" fmla="*/ 0 w 140"/>
                  <a:gd name="T7" fmla="*/ 25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7" name="Freeform 30">
                <a:extLst>
                  <a:ext uri="{FF2B5EF4-FFF2-40B4-BE49-F238E27FC236}">
                    <a16:creationId xmlns:a16="http://schemas.microsoft.com/office/drawing/2014/main" id="{846BD8DE-D5D6-4838-8CE0-7DE02F506384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2 h 49"/>
                  <a:gd name="T2" fmla="*/ 37 w 145"/>
                  <a:gd name="T3" fmla="*/ 0 h 49"/>
                  <a:gd name="T4" fmla="*/ 33 w 145"/>
                  <a:gd name="T5" fmla="*/ 13 h 49"/>
                  <a:gd name="T6" fmla="*/ 0 w 145"/>
                  <a:gd name="T7" fmla="*/ 2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41" name="Freeform 31">
              <a:extLst>
                <a:ext uri="{FF2B5EF4-FFF2-40B4-BE49-F238E27FC236}">
                  <a16:creationId xmlns:a16="http://schemas.microsoft.com/office/drawing/2014/main" id="{C061D669-BF0B-4269-B31C-6D4344A5552E}"/>
                </a:ext>
              </a:extLst>
            </p:cNvPr>
            <p:cNvSpPr>
              <a:spLocks/>
            </p:cNvSpPr>
            <p:nvPr/>
          </p:nvSpPr>
          <p:spPr bwMode="ltGray">
            <a:xfrm>
              <a:off x="87" y="94"/>
              <a:ext cx="699" cy="756"/>
            </a:xfrm>
            <a:custGeom>
              <a:avLst/>
              <a:gdLst>
                <a:gd name="T0" fmla="*/ 1 w 699"/>
                <a:gd name="T1" fmla="*/ 392 h 756"/>
                <a:gd name="T2" fmla="*/ 3 w 699"/>
                <a:gd name="T3" fmla="*/ 252 h 756"/>
                <a:gd name="T4" fmla="*/ 21 w 699"/>
                <a:gd name="T5" fmla="*/ 210 h 756"/>
                <a:gd name="T6" fmla="*/ 29 w 699"/>
                <a:gd name="T7" fmla="*/ 182 h 756"/>
                <a:gd name="T8" fmla="*/ 39 w 699"/>
                <a:gd name="T9" fmla="*/ 154 h 756"/>
                <a:gd name="T10" fmla="*/ 51 w 699"/>
                <a:gd name="T11" fmla="*/ 138 h 756"/>
                <a:gd name="T12" fmla="*/ 111 w 699"/>
                <a:gd name="T13" fmla="*/ 74 h 756"/>
                <a:gd name="T14" fmla="*/ 169 w 699"/>
                <a:gd name="T15" fmla="*/ 30 h 756"/>
                <a:gd name="T16" fmla="*/ 225 w 699"/>
                <a:gd name="T17" fmla="*/ 10 h 756"/>
                <a:gd name="T18" fmla="*/ 249 w 699"/>
                <a:gd name="T19" fmla="*/ 4 h 756"/>
                <a:gd name="T20" fmla="*/ 265 w 699"/>
                <a:gd name="T21" fmla="*/ 0 h 756"/>
                <a:gd name="T22" fmla="*/ 357 w 699"/>
                <a:gd name="T23" fmla="*/ 2 h 756"/>
                <a:gd name="T24" fmla="*/ 385 w 699"/>
                <a:gd name="T25" fmla="*/ 6 h 756"/>
                <a:gd name="T26" fmla="*/ 489 w 699"/>
                <a:gd name="T27" fmla="*/ 40 h 756"/>
                <a:gd name="T28" fmla="*/ 619 w 699"/>
                <a:gd name="T29" fmla="*/ 128 h 756"/>
                <a:gd name="T30" fmla="*/ 653 w 699"/>
                <a:gd name="T31" fmla="*/ 178 h 756"/>
                <a:gd name="T32" fmla="*/ 693 w 699"/>
                <a:gd name="T33" fmla="*/ 322 h 756"/>
                <a:gd name="T34" fmla="*/ 687 w 699"/>
                <a:gd name="T35" fmla="*/ 434 h 756"/>
                <a:gd name="T36" fmla="*/ 665 w 699"/>
                <a:gd name="T37" fmla="*/ 538 h 756"/>
                <a:gd name="T38" fmla="*/ 639 w 699"/>
                <a:gd name="T39" fmla="*/ 564 h 756"/>
                <a:gd name="T40" fmla="*/ 631 w 699"/>
                <a:gd name="T41" fmla="*/ 580 h 756"/>
                <a:gd name="T42" fmla="*/ 607 w 699"/>
                <a:gd name="T43" fmla="*/ 588 h 756"/>
                <a:gd name="T44" fmla="*/ 473 w 699"/>
                <a:gd name="T45" fmla="*/ 664 h 756"/>
                <a:gd name="T46" fmla="*/ 449 w 699"/>
                <a:gd name="T47" fmla="*/ 678 h 756"/>
                <a:gd name="T48" fmla="*/ 405 w 699"/>
                <a:gd name="T49" fmla="*/ 684 h 756"/>
                <a:gd name="T50" fmla="*/ 375 w 699"/>
                <a:gd name="T51" fmla="*/ 690 h 756"/>
                <a:gd name="T52" fmla="*/ 267 w 699"/>
                <a:gd name="T53" fmla="*/ 684 h 756"/>
                <a:gd name="T54" fmla="*/ 259 w 699"/>
                <a:gd name="T55" fmla="*/ 722 h 756"/>
                <a:gd name="T56" fmla="*/ 241 w 699"/>
                <a:gd name="T57" fmla="*/ 756 h 756"/>
                <a:gd name="T58" fmla="*/ 185 w 699"/>
                <a:gd name="T59" fmla="*/ 728 h 756"/>
                <a:gd name="T60" fmla="*/ 163 w 699"/>
                <a:gd name="T61" fmla="*/ 720 h 756"/>
                <a:gd name="T62" fmla="*/ 151 w 699"/>
                <a:gd name="T63" fmla="*/ 716 h 756"/>
                <a:gd name="T64" fmla="*/ 195 w 699"/>
                <a:gd name="T65" fmla="*/ 674 h 756"/>
                <a:gd name="T66" fmla="*/ 211 w 699"/>
                <a:gd name="T67" fmla="*/ 644 h 756"/>
                <a:gd name="T68" fmla="*/ 209 w 699"/>
                <a:gd name="T69" fmla="*/ 626 h 756"/>
                <a:gd name="T70" fmla="*/ 195 w 699"/>
                <a:gd name="T71" fmla="*/ 620 h 756"/>
                <a:gd name="T72" fmla="*/ 165 w 699"/>
                <a:gd name="T73" fmla="*/ 596 h 756"/>
                <a:gd name="T74" fmla="*/ 99 w 699"/>
                <a:gd name="T75" fmla="*/ 534 h 756"/>
                <a:gd name="T76" fmla="*/ 61 w 699"/>
                <a:gd name="T77" fmla="*/ 506 h 756"/>
                <a:gd name="T78" fmla="*/ 23 w 699"/>
                <a:gd name="T79" fmla="*/ 470 h 756"/>
                <a:gd name="T80" fmla="*/ 7 w 699"/>
                <a:gd name="T81" fmla="*/ 434 h 756"/>
                <a:gd name="T82" fmla="*/ 5 w 699"/>
                <a:gd name="T83" fmla="*/ 396 h 756"/>
                <a:gd name="T84" fmla="*/ 1 w 699"/>
                <a:gd name="T85" fmla="*/ 392 h 75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99" h="756">
                  <a:moveTo>
                    <a:pt x="1" y="392"/>
                  </a:moveTo>
                  <a:cubicBezTo>
                    <a:pt x="2" y="345"/>
                    <a:pt x="2" y="299"/>
                    <a:pt x="3" y="252"/>
                  </a:cubicBezTo>
                  <a:cubicBezTo>
                    <a:pt x="3" y="238"/>
                    <a:pt x="16" y="224"/>
                    <a:pt x="21" y="210"/>
                  </a:cubicBezTo>
                  <a:cubicBezTo>
                    <a:pt x="24" y="202"/>
                    <a:pt x="29" y="182"/>
                    <a:pt x="29" y="182"/>
                  </a:cubicBezTo>
                  <a:cubicBezTo>
                    <a:pt x="32" y="173"/>
                    <a:pt x="34" y="163"/>
                    <a:pt x="39" y="154"/>
                  </a:cubicBezTo>
                  <a:cubicBezTo>
                    <a:pt x="42" y="148"/>
                    <a:pt x="51" y="138"/>
                    <a:pt x="51" y="138"/>
                  </a:cubicBezTo>
                  <a:cubicBezTo>
                    <a:pt x="58" y="116"/>
                    <a:pt x="88" y="82"/>
                    <a:pt x="111" y="74"/>
                  </a:cubicBezTo>
                  <a:cubicBezTo>
                    <a:pt x="128" y="61"/>
                    <a:pt x="149" y="37"/>
                    <a:pt x="169" y="30"/>
                  </a:cubicBezTo>
                  <a:cubicBezTo>
                    <a:pt x="182" y="17"/>
                    <a:pt x="207" y="15"/>
                    <a:pt x="225" y="10"/>
                  </a:cubicBezTo>
                  <a:cubicBezTo>
                    <a:pt x="233" y="8"/>
                    <a:pt x="241" y="6"/>
                    <a:pt x="249" y="4"/>
                  </a:cubicBezTo>
                  <a:cubicBezTo>
                    <a:pt x="254" y="3"/>
                    <a:pt x="265" y="0"/>
                    <a:pt x="265" y="0"/>
                  </a:cubicBezTo>
                  <a:cubicBezTo>
                    <a:pt x="296" y="1"/>
                    <a:pt x="326" y="0"/>
                    <a:pt x="357" y="2"/>
                  </a:cubicBezTo>
                  <a:cubicBezTo>
                    <a:pt x="366" y="2"/>
                    <a:pt x="385" y="6"/>
                    <a:pt x="385" y="6"/>
                  </a:cubicBezTo>
                  <a:cubicBezTo>
                    <a:pt x="417" y="17"/>
                    <a:pt x="463" y="14"/>
                    <a:pt x="489" y="40"/>
                  </a:cubicBezTo>
                  <a:cubicBezTo>
                    <a:pt x="528" y="60"/>
                    <a:pt x="592" y="105"/>
                    <a:pt x="619" y="128"/>
                  </a:cubicBezTo>
                  <a:cubicBezTo>
                    <a:pt x="635" y="134"/>
                    <a:pt x="643" y="164"/>
                    <a:pt x="653" y="178"/>
                  </a:cubicBezTo>
                  <a:cubicBezTo>
                    <a:pt x="667" y="234"/>
                    <a:pt x="687" y="265"/>
                    <a:pt x="693" y="322"/>
                  </a:cubicBezTo>
                  <a:cubicBezTo>
                    <a:pt x="699" y="365"/>
                    <a:pt x="692" y="398"/>
                    <a:pt x="687" y="434"/>
                  </a:cubicBezTo>
                  <a:cubicBezTo>
                    <a:pt x="686" y="469"/>
                    <a:pt x="691" y="510"/>
                    <a:pt x="665" y="538"/>
                  </a:cubicBezTo>
                  <a:cubicBezTo>
                    <a:pt x="657" y="547"/>
                    <a:pt x="644" y="553"/>
                    <a:pt x="639" y="564"/>
                  </a:cubicBezTo>
                  <a:cubicBezTo>
                    <a:pt x="636" y="569"/>
                    <a:pt x="636" y="576"/>
                    <a:pt x="631" y="580"/>
                  </a:cubicBezTo>
                  <a:cubicBezTo>
                    <a:pt x="624" y="585"/>
                    <a:pt x="607" y="588"/>
                    <a:pt x="607" y="588"/>
                  </a:cubicBezTo>
                  <a:cubicBezTo>
                    <a:pt x="581" y="602"/>
                    <a:pt x="499" y="649"/>
                    <a:pt x="473" y="664"/>
                  </a:cubicBezTo>
                  <a:cubicBezTo>
                    <a:pt x="465" y="666"/>
                    <a:pt x="449" y="678"/>
                    <a:pt x="449" y="678"/>
                  </a:cubicBezTo>
                  <a:cubicBezTo>
                    <a:pt x="438" y="685"/>
                    <a:pt x="417" y="679"/>
                    <a:pt x="405" y="684"/>
                  </a:cubicBezTo>
                  <a:cubicBezTo>
                    <a:pt x="396" y="687"/>
                    <a:pt x="385" y="688"/>
                    <a:pt x="375" y="690"/>
                  </a:cubicBezTo>
                  <a:cubicBezTo>
                    <a:pt x="328" y="689"/>
                    <a:pt x="307" y="687"/>
                    <a:pt x="267" y="684"/>
                  </a:cubicBezTo>
                  <a:cubicBezTo>
                    <a:pt x="249" y="690"/>
                    <a:pt x="264" y="683"/>
                    <a:pt x="259" y="722"/>
                  </a:cubicBezTo>
                  <a:cubicBezTo>
                    <a:pt x="258" y="733"/>
                    <a:pt x="250" y="750"/>
                    <a:pt x="241" y="756"/>
                  </a:cubicBezTo>
                  <a:cubicBezTo>
                    <a:pt x="218" y="752"/>
                    <a:pt x="207" y="735"/>
                    <a:pt x="185" y="728"/>
                  </a:cubicBezTo>
                  <a:cubicBezTo>
                    <a:pt x="176" y="725"/>
                    <a:pt x="171" y="724"/>
                    <a:pt x="163" y="720"/>
                  </a:cubicBezTo>
                  <a:cubicBezTo>
                    <a:pt x="159" y="718"/>
                    <a:pt x="151" y="716"/>
                    <a:pt x="151" y="716"/>
                  </a:cubicBezTo>
                  <a:cubicBezTo>
                    <a:pt x="157" y="695"/>
                    <a:pt x="180" y="689"/>
                    <a:pt x="195" y="674"/>
                  </a:cubicBezTo>
                  <a:cubicBezTo>
                    <a:pt x="198" y="665"/>
                    <a:pt x="205" y="652"/>
                    <a:pt x="211" y="644"/>
                  </a:cubicBezTo>
                  <a:cubicBezTo>
                    <a:pt x="210" y="638"/>
                    <a:pt x="212" y="631"/>
                    <a:pt x="209" y="626"/>
                  </a:cubicBezTo>
                  <a:cubicBezTo>
                    <a:pt x="207" y="621"/>
                    <a:pt x="199" y="623"/>
                    <a:pt x="195" y="620"/>
                  </a:cubicBezTo>
                  <a:cubicBezTo>
                    <a:pt x="185" y="612"/>
                    <a:pt x="173" y="606"/>
                    <a:pt x="165" y="596"/>
                  </a:cubicBezTo>
                  <a:cubicBezTo>
                    <a:pt x="146" y="573"/>
                    <a:pt x="123" y="552"/>
                    <a:pt x="99" y="534"/>
                  </a:cubicBezTo>
                  <a:cubicBezTo>
                    <a:pt x="87" y="525"/>
                    <a:pt x="72" y="517"/>
                    <a:pt x="61" y="506"/>
                  </a:cubicBezTo>
                  <a:cubicBezTo>
                    <a:pt x="49" y="494"/>
                    <a:pt x="37" y="480"/>
                    <a:pt x="23" y="470"/>
                  </a:cubicBezTo>
                  <a:cubicBezTo>
                    <a:pt x="13" y="456"/>
                    <a:pt x="10" y="451"/>
                    <a:pt x="7" y="434"/>
                  </a:cubicBezTo>
                  <a:cubicBezTo>
                    <a:pt x="6" y="421"/>
                    <a:pt x="7" y="408"/>
                    <a:pt x="5" y="396"/>
                  </a:cubicBezTo>
                  <a:cubicBezTo>
                    <a:pt x="5" y="394"/>
                    <a:pt x="0" y="391"/>
                    <a:pt x="1" y="392"/>
                  </a:cubicBezTo>
                  <a:close/>
                </a:path>
              </a:pathLst>
            </a:custGeom>
            <a:solidFill>
              <a:schemeClr val="accent1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2" name="Freeform 32">
              <a:extLst>
                <a:ext uri="{FF2B5EF4-FFF2-40B4-BE49-F238E27FC236}">
                  <a16:creationId xmlns:a16="http://schemas.microsoft.com/office/drawing/2014/main" id="{844265B0-C080-440C-8EBB-7FC948C34B10}"/>
                </a:ext>
              </a:extLst>
            </p:cNvPr>
            <p:cNvSpPr>
              <a:spLocks/>
            </p:cNvSpPr>
            <p:nvPr/>
          </p:nvSpPr>
          <p:spPr bwMode="ltGray">
            <a:xfrm rot="828663">
              <a:off x="242" y="3404"/>
              <a:ext cx="132" cy="167"/>
            </a:xfrm>
            <a:custGeom>
              <a:avLst/>
              <a:gdLst>
                <a:gd name="T0" fmla="*/ 0 w 109"/>
                <a:gd name="T1" fmla="*/ 0 h 156"/>
                <a:gd name="T2" fmla="*/ 7 w 109"/>
                <a:gd name="T3" fmla="*/ 1 h 156"/>
                <a:gd name="T4" fmla="*/ 27 w 109"/>
                <a:gd name="T5" fmla="*/ 5 h 156"/>
                <a:gd name="T6" fmla="*/ 54 w 109"/>
                <a:gd name="T7" fmla="*/ 14 h 156"/>
                <a:gd name="T8" fmla="*/ 85 w 109"/>
                <a:gd name="T9" fmla="*/ 28 h 156"/>
                <a:gd name="T10" fmla="*/ 114 w 109"/>
                <a:gd name="T11" fmla="*/ 50 h 156"/>
                <a:gd name="T12" fmla="*/ 140 w 109"/>
                <a:gd name="T13" fmla="*/ 81 h 156"/>
                <a:gd name="T14" fmla="*/ 157 w 109"/>
                <a:gd name="T15" fmla="*/ 124 h 156"/>
                <a:gd name="T16" fmla="*/ 160 w 109"/>
                <a:gd name="T17" fmla="*/ 179 h 156"/>
                <a:gd name="T18" fmla="*/ 154 w 109"/>
                <a:gd name="T19" fmla="*/ 179 h 156"/>
                <a:gd name="T20" fmla="*/ 145 w 109"/>
                <a:gd name="T21" fmla="*/ 179 h 156"/>
                <a:gd name="T22" fmla="*/ 137 w 109"/>
                <a:gd name="T23" fmla="*/ 179 h 156"/>
                <a:gd name="T24" fmla="*/ 127 w 109"/>
                <a:gd name="T25" fmla="*/ 177 h 156"/>
                <a:gd name="T26" fmla="*/ 119 w 109"/>
                <a:gd name="T27" fmla="*/ 176 h 156"/>
                <a:gd name="T28" fmla="*/ 109 w 109"/>
                <a:gd name="T29" fmla="*/ 172 h 156"/>
                <a:gd name="T30" fmla="*/ 97 w 109"/>
                <a:gd name="T31" fmla="*/ 166 h 156"/>
                <a:gd name="T32" fmla="*/ 85 w 109"/>
                <a:gd name="T33" fmla="*/ 160 h 156"/>
                <a:gd name="T34" fmla="*/ 78 w 109"/>
                <a:gd name="T35" fmla="*/ 145 h 156"/>
                <a:gd name="T36" fmla="*/ 78 w 109"/>
                <a:gd name="T37" fmla="*/ 127 h 156"/>
                <a:gd name="T38" fmla="*/ 82 w 109"/>
                <a:gd name="T39" fmla="*/ 110 h 156"/>
                <a:gd name="T40" fmla="*/ 86 w 109"/>
                <a:gd name="T41" fmla="*/ 92 h 156"/>
                <a:gd name="T42" fmla="*/ 82 w 109"/>
                <a:gd name="T43" fmla="*/ 71 h 156"/>
                <a:gd name="T44" fmla="*/ 70 w 109"/>
                <a:gd name="T45" fmla="*/ 49 h 156"/>
                <a:gd name="T46" fmla="*/ 46 w 109"/>
                <a:gd name="T47" fmla="*/ 27 h 156"/>
                <a:gd name="T48" fmla="*/ 0 w 109"/>
                <a:gd name="T49" fmla="*/ 0 h 15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3" name="Freeform 33">
              <a:extLst>
                <a:ext uri="{FF2B5EF4-FFF2-40B4-BE49-F238E27FC236}">
                  <a16:creationId xmlns:a16="http://schemas.microsoft.com/office/drawing/2014/main" id="{A257265E-4BE3-4174-B10A-C8CE9735E464}"/>
                </a:ext>
              </a:extLst>
            </p:cNvPr>
            <p:cNvSpPr>
              <a:spLocks/>
            </p:cNvSpPr>
            <p:nvPr/>
          </p:nvSpPr>
          <p:spPr bwMode="ltGray">
            <a:xfrm rot="828663">
              <a:off x="266" y="3592"/>
              <a:ext cx="66" cy="43"/>
            </a:xfrm>
            <a:custGeom>
              <a:avLst/>
              <a:gdLst>
                <a:gd name="T0" fmla="*/ 0 w 54"/>
                <a:gd name="T1" fmla="*/ 0 h 40"/>
                <a:gd name="T2" fmla="*/ 1 w 54"/>
                <a:gd name="T3" fmla="*/ 1 h 40"/>
                <a:gd name="T4" fmla="*/ 9 w 54"/>
                <a:gd name="T5" fmla="*/ 3 h 40"/>
                <a:gd name="T6" fmla="*/ 20 w 54"/>
                <a:gd name="T7" fmla="*/ 10 h 40"/>
                <a:gd name="T8" fmla="*/ 32 w 54"/>
                <a:gd name="T9" fmla="*/ 14 h 40"/>
                <a:gd name="T10" fmla="*/ 43 w 54"/>
                <a:gd name="T11" fmla="*/ 17 h 40"/>
                <a:gd name="T12" fmla="*/ 56 w 54"/>
                <a:gd name="T13" fmla="*/ 19 h 40"/>
                <a:gd name="T14" fmla="*/ 68 w 54"/>
                <a:gd name="T15" fmla="*/ 20 h 40"/>
                <a:gd name="T16" fmla="*/ 81 w 54"/>
                <a:gd name="T17" fmla="*/ 18 h 40"/>
                <a:gd name="T18" fmla="*/ 79 w 54"/>
                <a:gd name="T19" fmla="*/ 29 h 40"/>
                <a:gd name="T20" fmla="*/ 75 w 54"/>
                <a:gd name="T21" fmla="*/ 38 h 40"/>
                <a:gd name="T22" fmla="*/ 66 w 54"/>
                <a:gd name="T23" fmla="*/ 44 h 40"/>
                <a:gd name="T24" fmla="*/ 55 w 54"/>
                <a:gd name="T25" fmla="*/ 46 h 40"/>
                <a:gd name="T26" fmla="*/ 42 w 54"/>
                <a:gd name="T27" fmla="*/ 45 h 40"/>
                <a:gd name="T28" fmla="*/ 28 w 54"/>
                <a:gd name="T29" fmla="*/ 37 h 40"/>
                <a:gd name="T30" fmla="*/ 15 w 54"/>
                <a:gd name="T31" fmla="*/ 24 h 40"/>
                <a:gd name="T32" fmla="*/ 0 w 54"/>
                <a:gd name="T33" fmla="*/ 0 h 4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4" name="Freeform 34">
              <a:extLst>
                <a:ext uri="{FF2B5EF4-FFF2-40B4-BE49-F238E27FC236}">
                  <a16:creationId xmlns:a16="http://schemas.microsoft.com/office/drawing/2014/main" id="{E28CF3CA-EC08-4C65-8CEA-E7B2E470AB52}"/>
                </a:ext>
              </a:extLst>
            </p:cNvPr>
            <p:cNvSpPr>
              <a:spLocks/>
            </p:cNvSpPr>
            <p:nvPr/>
          </p:nvSpPr>
          <p:spPr bwMode="ltGray">
            <a:xfrm>
              <a:off x="11" y="4110"/>
              <a:ext cx="118" cy="209"/>
            </a:xfrm>
            <a:custGeom>
              <a:avLst/>
              <a:gdLst>
                <a:gd name="T0" fmla="*/ 0 w 118"/>
                <a:gd name="T1" fmla="*/ 0 h 209"/>
                <a:gd name="T2" fmla="*/ 6 w 118"/>
                <a:gd name="T3" fmla="*/ 8 h 209"/>
                <a:gd name="T4" fmla="*/ 15 w 118"/>
                <a:gd name="T5" fmla="*/ 19 h 209"/>
                <a:gd name="T6" fmla="*/ 26 w 118"/>
                <a:gd name="T7" fmla="*/ 33 h 209"/>
                <a:gd name="T8" fmla="*/ 38 w 118"/>
                <a:gd name="T9" fmla="*/ 51 h 209"/>
                <a:gd name="T10" fmla="*/ 54 w 118"/>
                <a:gd name="T11" fmla="*/ 72 h 209"/>
                <a:gd name="T12" fmla="*/ 67 w 118"/>
                <a:gd name="T13" fmla="*/ 94 h 209"/>
                <a:gd name="T14" fmla="*/ 79 w 118"/>
                <a:gd name="T15" fmla="*/ 119 h 209"/>
                <a:gd name="T16" fmla="*/ 87 w 118"/>
                <a:gd name="T17" fmla="*/ 146 h 209"/>
                <a:gd name="T18" fmla="*/ 94 w 118"/>
                <a:gd name="T19" fmla="*/ 175 h 209"/>
                <a:gd name="T20" fmla="*/ 91 w 118"/>
                <a:gd name="T21" fmla="*/ 209 h 209"/>
                <a:gd name="T22" fmla="*/ 118 w 118"/>
                <a:gd name="T23" fmla="*/ 209 h 209"/>
                <a:gd name="T24" fmla="*/ 117 w 118"/>
                <a:gd name="T25" fmla="*/ 177 h 209"/>
                <a:gd name="T26" fmla="*/ 104 w 118"/>
                <a:gd name="T27" fmla="*/ 119 h 209"/>
                <a:gd name="T28" fmla="*/ 82 w 118"/>
                <a:gd name="T29" fmla="*/ 69 h 209"/>
                <a:gd name="T30" fmla="*/ 47 w 118"/>
                <a:gd name="T31" fmla="*/ 27 h 209"/>
                <a:gd name="T32" fmla="*/ 0 w 118"/>
                <a:gd name="T33" fmla="*/ 0 h 20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8" h="209">
                  <a:moveTo>
                    <a:pt x="0" y="0"/>
                  </a:moveTo>
                  <a:lnTo>
                    <a:pt x="6" y="8"/>
                  </a:lnTo>
                  <a:lnTo>
                    <a:pt x="15" y="19"/>
                  </a:lnTo>
                  <a:lnTo>
                    <a:pt x="26" y="33"/>
                  </a:lnTo>
                  <a:lnTo>
                    <a:pt x="38" y="51"/>
                  </a:lnTo>
                  <a:lnTo>
                    <a:pt x="54" y="72"/>
                  </a:lnTo>
                  <a:lnTo>
                    <a:pt x="67" y="94"/>
                  </a:lnTo>
                  <a:lnTo>
                    <a:pt x="79" y="119"/>
                  </a:lnTo>
                  <a:lnTo>
                    <a:pt x="87" y="146"/>
                  </a:lnTo>
                  <a:lnTo>
                    <a:pt x="94" y="175"/>
                  </a:lnTo>
                  <a:lnTo>
                    <a:pt x="91" y="209"/>
                  </a:lnTo>
                  <a:lnTo>
                    <a:pt x="118" y="209"/>
                  </a:lnTo>
                  <a:lnTo>
                    <a:pt x="117" y="177"/>
                  </a:lnTo>
                  <a:lnTo>
                    <a:pt x="104" y="119"/>
                  </a:lnTo>
                  <a:lnTo>
                    <a:pt x="82" y="69"/>
                  </a:lnTo>
                  <a:lnTo>
                    <a:pt x="47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5" name="Freeform 35">
              <a:extLst>
                <a:ext uri="{FF2B5EF4-FFF2-40B4-BE49-F238E27FC236}">
                  <a16:creationId xmlns:a16="http://schemas.microsoft.com/office/drawing/2014/main" id="{1A84D1C8-65AB-453F-9431-A237A4CAF791}"/>
                </a:ext>
              </a:extLst>
            </p:cNvPr>
            <p:cNvSpPr>
              <a:spLocks/>
            </p:cNvSpPr>
            <p:nvPr/>
          </p:nvSpPr>
          <p:spPr bwMode="ltGray">
            <a:xfrm>
              <a:off x="0" y="3968"/>
              <a:ext cx="130" cy="128"/>
            </a:xfrm>
            <a:custGeom>
              <a:avLst/>
              <a:gdLst>
                <a:gd name="T0" fmla="*/ 103 w 130"/>
                <a:gd name="T1" fmla="*/ 0 h 128"/>
                <a:gd name="T2" fmla="*/ 130 w 130"/>
                <a:gd name="T3" fmla="*/ 128 h 128"/>
                <a:gd name="T4" fmla="*/ 125 w 130"/>
                <a:gd name="T5" fmla="*/ 126 h 128"/>
                <a:gd name="T6" fmla="*/ 111 w 130"/>
                <a:gd name="T7" fmla="*/ 121 h 128"/>
                <a:gd name="T8" fmla="*/ 92 w 130"/>
                <a:gd name="T9" fmla="*/ 111 h 128"/>
                <a:gd name="T10" fmla="*/ 68 w 130"/>
                <a:gd name="T11" fmla="*/ 103 h 128"/>
                <a:gd name="T12" fmla="*/ 41 w 130"/>
                <a:gd name="T13" fmla="*/ 94 h 128"/>
                <a:gd name="T14" fmla="*/ 19 w 130"/>
                <a:gd name="T15" fmla="*/ 90 h 128"/>
                <a:gd name="T16" fmla="*/ 0 w 130"/>
                <a:gd name="T17" fmla="*/ 93 h 128"/>
                <a:gd name="T18" fmla="*/ 0 w 130"/>
                <a:gd name="T19" fmla="*/ 72 h 128"/>
                <a:gd name="T20" fmla="*/ 12 w 130"/>
                <a:gd name="T21" fmla="*/ 70 h 128"/>
                <a:gd name="T22" fmla="*/ 24 w 130"/>
                <a:gd name="T23" fmla="*/ 66 h 128"/>
                <a:gd name="T24" fmla="*/ 38 w 130"/>
                <a:gd name="T25" fmla="*/ 66 h 128"/>
                <a:gd name="T26" fmla="*/ 51 w 130"/>
                <a:gd name="T27" fmla="*/ 67 h 128"/>
                <a:gd name="T28" fmla="*/ 65 w 130"/>
                <a:gd name="T29" fmla="*/ 70 h 128"/>
                <a:gd name="T30" fmla="*/ 78 w 130"/>
                <a:gd name="T31" fmla="*/ 78 h 128"/>
                <a:gd name="T32" fmla="*/ 81 w 130"/>
                <a:gd name="T33" fmla="*/ 74 h 128"/>
                <a:gd name="T34" fmla="*/ 81 w 130"/>
                <a:gd name="T35" fmla="*/ 58 h 128"/>
                <a:gd name="T36" fmla="*/ 82 w 130"/>
                <a:gd name="T37" fmla="*/ 37 h 128"/>
                <a:gd name="T38" fmla="*/ 82 w 130"/>
                <a:gd name="T39" fmla="*/ 29 h 128"/>
                <a:gd name="T40" fmla="*/ 80 w 130"/>
                <a:gd name="T41" fmla="*/ 29 h 128"/>
                <a:gd name="T42" fmla="*/ 77 w 130"/>
                <a:gd name="T43" fmla="*/ 27 h 128"/>
                <a:gd name="T44" fmla="*/ 76 w 130"/>
                <a:gd name="T45" fmla="*/ 22 h 128"/>
                <a:gd name="T46" fmla="*/ 75 w 130"/>
                <a:gd name="T47" fmla="*/ 19 h 128"/>
                <a:gd name="T48" fmla="*/ 76 w 130"/>
                <a:gd name="T49" fmla="*/ 15 h 128"/>
                <a:gd name="T50" fmla="*/ 79 w 130"/>
                <a:gd name="T51" fmla="*/ 10 h 128"/>
                <a:gd name="T52" fmla="*/ 89 w 130"/>
                <a:gd name="T53" fmla="*/ 6 h 128"/>
                <a:gd name="T54" fmla="*/ 103 w 130"/>
                <a:gd name="T55" fmla="*/ 0 h 12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30" h="128">
                  <a:moveTo>
                    <a:pt x="103" y="0"/>
                  </a:moveTo>
                  <a:lnTo>
                    <a:pt x="130" y="128"/>
                  </a:lnTo>
                  <a:lnTo>
                    <a:pt x="125" y="126"/>
                  </a:lnTo>
                  <a:lnTo>
                    <a:pt x="111" y="121"/>
                  </a:lnTo>
                  <a:lnTo>
                    <a:pt x="92" y="111"/>
                  </a:lnTo>
                  <a:lnTo>
                    <a:pt x="68" y="103"/>
                  </a:lnTo>
                  <a:lnTo>
                    <a:pt x="41" y="94"/>
                  </a:lnTo>
                  <a:lnTo>
                    <a:pt x="19" y="90"/>
                  </a:lnTo>
                  <a:lnTo>
                    <a:pt x="0" y="93"/>
                  </a:lnTo>
                  <a:lnTo>
                    <a:pt x="0" y="72"/>
                  </a:lnTo>
                  <a:lnTo>
                    <a:pt x="12" y="70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51" y="67"/>
                  </a:lnTo>
                  <a:lnTo>
                    <a:pt x="65" y="70"/>
                  </a:lnTo>
                  <a:lnTo>
                    <a:pt x="78" y="78"/>
                  </a:lnTo>
                  <a:lnTo>
                    <a:pt x="81" y="74"/>
                  </a:lnTo>
                  <a:lnTo>
                    <a:pt x="81" y="58"/>
                  </a:lnTo>
                  <a:lnTo>
                    <a:pt x="82" y="37"/>
                  </a:lnTo>
                  <a:lnTo>
                    <a:pt x="82" y="29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6" y="22"/>
                  </a:lnTo>
                  <a:lnTo>
                    <a:pt x="75" y="19"/>
                  </a:lnTo>
                  <a:lnTo>
                    <a:pt x="76" y="15"/>
                  </a:lnTo>
                  <a:lnTo>
                    <a:pt x="79" y="10"/>
                  </a:lnTo>
                  <a:lnTo>
                    <a:pt x="89" y="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" name="Freeform 36">
              <a:extLst>
                <a:ext uri="{FF2B5EF4-FFF2-40B4-BE49-F238E27FC236}">
                  <a16:creationId xmlns:a16="http://schemas.microsoft.com/office/drawing/2014/main" id="{D4FB009F-E5B2-4A85-9F95-BB3EBDCA921E}"/>
                </a:ext>
              </a:extLst>
            </p:cNvPr>
            <p:cNvSpPr>
              <a:spLocks/>
            </p:cNvSpPr>
            <p:nvPr/>
          </p:nvSpPr>
          <p:spPr bwMode="ltGray">
            <a:xfrm>
              <a:off x="0" y="3949"/>
              <a:ext cx="47" cy="86"/>
            </a:xfrm>
            <a:custGeom>
              <a:avLst/>
              <a:gdLst>
                <a:gd name="T0" fmla="*/ 37 w 47"/>
                <a:gd name="T1" fmla="*/ 0 h 86"/>
                <a:gd name="T2" fmla="*/ 15 w 47"/>
                <a:gd name="T3" fmla="*/ 37 h 86"/>
                <a:gd name="T4" fmla="*/ 0 w 47"/>
                <a:gd name="T5" fmla="*/ 59 h 86"/>
                <a:gd name="T6" fmla="*/ 0 w 47"/>
                <a:gd name="T7" fmla="*/ 86 h 86"/>
                <a:gd name="T8" fmla="*/ 8 w 47"/>
                <a:gd name="T9" fmla="*/ 82 h 86"/>
                <a:gd name="T10" fmla="*/ 20 w 47"/>
                <a:gd name="T11" fmla="*/ 73 h 86"/>
                <a:gd name="T12" fmla="*/ 33 w 47"/>
                <a:gd name="T13" fmla="*/ 63 h 86"/>
                <a:gd name="T14" fmla="*/ 42 w 47"/>
                <a:gd name="T15" fmla="*/ 51 h 86"/>
                <a:gd name="T16" fmla="*/ 47 w 47"/>
                <a:gd name="T17" fmla="*/ 36 h 86"/>
                <a:gd name="T18" fmla="*/ 46 w 47"/>
                <a:gd name="T19" fmla="*/ 19 h 86"/>
                <a:gd name="T20" fmla="*/ 37 w 47"/>
                <a:gd name="T21" fmla="*/ 0 h 8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7" h="86">
                  <a:moveTo>
                    <a:pt x="37" y="0"/>
                  </a:moveTo>
                  <a:lnTo>
                    <a:pt x="15" y="37"/>
                  </a:lnTo>
                  <a:lnTo>
                    <a:pt x="0" y="59"/>
                  </a:lnTo>
                  <a:lnTo>
                    <a:pt x="0" y="86"/>
                  </a:lnTo>
                  <a:lnTo>
                    <a:pt x="8" y="82"/>
                  </a:lnTo>
                  <a:lnTo>
                    <a:pt x="20" y="73"/>
                  </a:lnTo>
                  <a:lnTo>
                    <a:pt x="33" y="63"/>
                  </a:lnTo>
                  <a:lnTo>
                    <a:pt x="42" y="51"/>
                  </a:lnTo>
                  <a:lnTo>
                    <a:pt x="47" y="36"/>
                  </a:lnTo>
                  <a:lnTo>
                    <a:pt x="46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7" name="Freeform 37">
              <a:extLst>
                <a:ext uri="{FF2B5EF4-FFF2-40B4-BE49-F238E27FC236}">
                  <a16:creationId xmlns:a16="http://schemas.microsoft.com/office/drawing/2014/main" id="{345ED475-9E15-4504-B7E2-55D543F5688D}"/>
                </a:ext>
              </a:extLst>
            </p:cNvPr>
            <p:cNvSpPr>
              <a:spLocks/>
            </p:cNvSpPr>
            <p:nvPr/>
          </p:nvSpPr>
          <p:spPr bwMode="ltGray">
            <a:xfrm>
              <a:off x="0" y="3239"/>
              <a:ext cx="497" cy="740"/>
            </a:xfrm>
            <a:custGeom>
              <a:avLst/>
              <a:gdLst>
                <a:gd name="T0" fmla="*/ 0 w 497"/>
                <a:gd name="T1" fmla="*/ 13 h 740"/>
                <a:gd name="T2" fmla="*/ 41 w 497"/>
                <a:gd name="T3" fmla="*/ 4 h 740"/>
                <a:gd name="T4" fmla="*/ 101 w 497"/>
                <a:gd name="T5" fmla="*/ 0 h 740"/>
                <a:gd name="T6" fmla="*/ 170 w 497"/>
                <a:gd name="T7" fmla="*/ 4 h 740"/>
                <a:gd name="T8" fmla="*/ 248 w 497"/>
                <a:gd name="T9" fmla="*/ 21 h 740"/>
                <a:gd name="T10" fmla="*/ 323 w 497"/>
                <a:gd name="T11" fmla="*/ 50 h 740"/>
                <a:gd name="T12" fmla="*/ 382 w 497"/>
                <a:gd name="T13" fmla="*/ 90 h 740"/>
                <a:gd name="T14" fmla="*/ 428 w 497"/>
                <a:gd name="T15" fmla="*/ 141 h 740"/>
                <a:gd name="T16" fmla="*/ 463 w 497"/>
                <a:gd name="T17" fmla="*/ 199 h 740"/>
                <a:gd name="T18" fmla="*/ 485 w 497"/>
                <a:gd name="T19" fmla="*/ 262 h 740"/>
                <a:gd name="T20" fmla="*/ 496 w 497"/>
                <a:gd name="T21" fmla="*/ 327 h 740"/>
                <a:gd name="T22" fmla="*/ 497 w 497"/>
                <a:gd name="T23" fmla="*/ 396 h 740"/>
                <a:gd name="T24" fmla="*/ 487 w 497"/>
                <a:gd name="T25" fmla="*/ 462 h 740"/>
                <a:gd name="T26" fmla="*/ 470 w 497"/>
                <a:gd name="T27" fmla="*/ 527 h 740"/>
                <a:gd name="T28" fmla="*/ 443 w 497"/>
                <a:gd name="T29" fmla="*/ 586 h 740"/>
                <a:gd name="T30" fmla="*/ 406 w 497"/>
                <a:gd name="T31" fmla="*/ 639 h 740"/>
                <a:gd name="T32" fmla="*/ 364 w 497"/>
                <a:gd name="T33" fmla="*/ 683 h 740"/>
                <a:gd name="T34" fmla="*/ 315 w 497"/>
                <a:gd name="T35" fmla="*/ 715 h 740"/>
                <a:gd name="T36" fmla="*/ 259 w 497"/>
                <a:gd name="T37" fmla="*/ 736 h 740"/>
                <a:gd name="T38" fmla="*/ 198 w 497"/>
                <a:gd name="T39" fmla="*/ 740 h 740"/>
                <a:gd name="T40" fmla="*/ 131 w 497"/>
                <a:gd name="T41" fmla="*/ 727 h 740"/>
                <a:gd name="T42" fmla="*/ 167 w 497"/>
                <a:gd name="T43" fmla="*/ 728 h 740"/>
                <a:gd name="T44" fmla="*/ 204 w 497"/>
                <a:gd name="T45" fmla="*/ 718 h 740"/>
                <a:gd name="T46" fmla="*/ 238 w 497"/>
                <a:gd name="T47" fmla="*/ 700 h 740"/>
                <a:gd name="T48" fmla="*/ 272 w 497"/>
                <a:gd name="T49" fmla="*/ 670 h 740"/>
                <a:gd name="T50" fmla="*/ 304 w 497"/>
                <a:gd name="T51" fmla="*/ 635 h 740"/>
                <a:gd name="T52" fmla="*/ 333 w 497"/>
                <a:gd name="T53" fmla="*/ 594 h 740"/>
                <a:gd name="T54" fmla="*/ 358 w 497"/>
                <a:gd name="T55" fmla="*/ 549 h 740"/>
                <a:gd name="T56" fmla="*/ 381 w 497"/>
                <a:gd name="T57" fmla="*/ 500 h 740"/>
                <a:gd name="T58" fmla="*/ 396 w 497"/>
                <a:gd name="T59" fmla="*/ 449 h 740"/>
                <a:gd name="T60" fmla="*/ 408 w 497"/>
                <a:gd name="T61" fmla="*/ 397 h 740"/>
                <a:gd name="T62" fmla="*/ 414 w 497"/>
                <a:gd name="T63" fmla="*/ 346 h 740"/>
                <a:gd name="T64" fmla="*/ 412 w 497"/>
                <a:gd name="T65" fmla="*/ 296 h 740"/>
                <a:gd name="T66" fmla="*/ 402 w 497"/>
                <a:gd name="T67" fmla="*/ 251 h 740"/>
                <a:gd name="T68" fmla="*/ 384 w 497"/>
                <a:gd name="T69" fmla="*/ 208 h 740"/>
                <a:gd name="T70" fmla="*/ 357 w 497"/>
                <a:gd name="T71" fmla="*/ 172 h 740"/>
                <a:gd name="T72" fmla="*/ 320 w 497"/>
                <a:gd name="T73" fmla="*/ 142 h 740"/>
                <a:gd name="T74" fmla="*/ 260 w 497"/>
                <a:gd name="T75" fmla="*/ 107 h 740"/>
                <a:gd name="T76" fmla="*/ 203 w 497"/>
                <a:gd name="T77" fmla="*/ 82 h 740"/>
                <a:gd name="T78" fmla="*/ 154 w 497"/>
                <a:gd name="T79" fmla="*/ 65 h 740"/>
                <a:gd name="T80" fmla="*/ 108 w 497"/>
                <a:gd name="T81" fmla="*/ 56 h 740"/>
                <a:gd name="T82" fmla="*/ 68 w 497"/>
                <a:gd name="T83" fmla="*/ 55 h 740"/>
                <a:gd name="T84" fmla="*/ 32 w 497"/>
                <a:gd name="T85" fmla="*/ 61 h 740"/>
                <a:gd name="T86" fmla="*/ 0 w 497"/>
                <a:gd name="T87" fmla="*/ 70 h 740"/>
                <a:gd name="T88" fmla="*/ 0 w 497"/>
                <a:gd name="T89" fmla="*/ 13 h 74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497" h="740">
                  <a:moveTo>
                    <a:pt x="0" y="13"/>
                  </a:moveTo>
                  <a:lnTo>
                    <a:pt x="41" y="4"/>
                  </a:lnTo>
                  <a:lnTo>
                    <a:pt x="101" y="0"/>
                  </a:lnTo>
                  <a:lnTo>
                    <a:pt x="170" y="4"/>
                  </a:lnTo>
                  <a:lnTo>
                    <a:pt x="248" y="21"/>
                  </a:lnTo>
                  <a:lnTo>
                    <a:pt x="323" y="50"/>
                  </a:lnTo>
                  <a:lnTo>
                    <a:pt x="382" y="90"/>
                  </a:lnTo>
                  <a:lnTo>
                    <a:pt x="428" y="141"/>
                  </a:lnTo>
                  <a:lnTo>
                    <a:pt x="463" y="199"/>
                  </a:lnTo>
                  <a:lnTo>
                    <a:pt x="485" y="262"/>
                  </a:lnTo>
                  <a:lnTo>
                    <a:pt x="496" y="327"/>
                  </a:lnTo>
                  <a:lnTo>
                    <a:pt x="497" y="396"/>
                  </a:lnTo>
                  <a:lnTo>
                    <a:pt x="487" y="462"/>
                  </a:lnTo>
                  <a:lnTo>
                    <a:pt x="470" y="527"/>
                  </a:lnTo>
                  <a:lnTo>
                    <a:pt x="443" y="586"/>
                  </a:lnTo>
                  <a:lnTo>
                    <a:pt x="406" y="639"/>
                  </a:lnTo>
                  <a:lnTo>
                    <a:pt x="364" y="683"/>
                  </a:lnTo>
                  <a:lnTo>
                    <a:pt x="315" y="715"/>
                  </a:lnTo>
                  <a:lnTo>
                    <a:pt x="259" y="736"/>
                  </a:lnTo>
                  <a:lnTo>
                    <a:pt x="198" y="740"/>
                  </a:lnTo>
                  <a:lnTo>
                    <a:pt x="131" y="727"/>
                  </a:lnTo>
                  <a:lnTo>
                    <a:pt x="167" y="728"/>
                  </a:lnTo>
                  <a:lnTo>
                    <a:pt x="204" y="718"/>
                  </a:lnTo>
                  <a:lnTo>
                    <a:pt x="238" y="700"/>
                  </a:lnTo>
                  <a:lnTo>
                    <a:pt x="272" y="670"/>
                  </a:lnTo>
                  <a:lnTo>
                    <a:pt x="304" y="635"/>
                  </a:lnTo>
                  <a:lnTo>
                    <a:pt x="333" y="594"/>
                  </a:lnTo>
                  <a:lnTo>
                    <a:pt x="358" y="549"/>
                  </a:lnTo>
                  <a:lnTo>
                    <a:pt x="381" y="500"/>
                  </a:lnTo>
                  <a:lnTo>
                    <a:pt x="396" y="449"/>
                  </a:lnTo>
                  <a:lnTo>
                    <a:pt x="408" y="397"/>
                  </a:lnTo>
                  <a:lnTo>
                    <a:pt x="414" y="346"/>
                  </a:lnTo>
                  <a:lnTo>
                    <a:pt x="412" y="296"/>
                  </a:lnTo>
                  <a:lnTo>
                    <a:pt x="402" y="251"/>
                  </a:lnTo>
                  <a:lnTo>
                    <a:pt x="384" y="208"/>
                  </a:lnTo>
                  <a:lnTo>
                    <a:pt x="357" y="172"/>
                  </a:lnTo>
                  <a:lnTo>
                    <a:pt x="320" y="142"/>
                  </a:lnTo>
                  <a:lnTo>
                    <a:pt x="260" y="107"/>
                  </a:lnTo>
                  <a:lnTo>
                    <a:pt x="203" y="82"/>
                  </a:lnTo>
                  <a:lnTo>
                    <a:pt x="154" y="65"/>
                  </a:lnTo>
                  <a:lnTo>
                    <a:pt x="108" y="56"/>
                  </a:lnTo>
                  <a:lnTo>
                    <a:pt x="68" y="55"/>
                  </a:lnTo>
                  <a:lnTo>
                    <a:pt x="32" y="61"/>
                  </a:lnTo>
                  <a:lnTo>
                    <a:pt x="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" name="Freeform 38">
              <a:extLst>
                <a:ext uri="{FF2B5EF4-FFF2-40B4-BE49-F238E27FC236}">
                  <a16:creationId xmlns:a16="http://schemas.microsoft.com/office/drawing/2014/main" id="{78BDC4E7-5366-4656-9663-F77FC9A65C7E}"/>
                </a:ext>
              </a:extLst>
            </p:cNvPr>
            <p:cNvSpPr>
              <a:spLocks/>
            </p:cNvSpPr>
            <p:nvPr/>
          </p:nvSpPr>
          <p:spPr bwMode="ltGray">
            <a:xfrm rot="1584153">
              <a:off x="20" y="410"/>
              <a:ext cx="344" cy="245"/>
            </a:xfrm>
            <a:custGeom>
              <a:avLst/>
              <a:gdLst>
                <a:gd name="T0" fmla="*/ 0 w 257"/>
                <a:gd name="T1" fmla="*/ 0 h 237"/>
                <a:gd name="T2" fmla="*/ 0 w 257"/>
                <a:gd name="T3" fmla="*/ 27 h 237"/>
                <a:gd name="T4" fmla="*/ 5 w 257"/>
                <a:gd name="T5" fmla="*/ 54 h 237"/>
                <a:gd name="T6" fmla="*/ 11 w 257"/>
                <a:gd name="T7" fmla="*/ 81 h 237"/>
                <a:gd name="T8" fmla="*/ 20 w 257"/>
                <a:gd name="T9" fmla="*/ 104 h 237"/>
                <a:gd name="T10" fmla="*/ 32 w 257"/>
                <a:gd name="T11" fmla="*/ 127 h 237"/>
                <a:gd name="T12" fmla="*/ 48 w 257"/>
                <a:gd name="T13" fmla="*/ 151 h 237"/>
                <a:gd name="T14" fmla="*/ 68 w 257"/>
                <a:gd name="T15" fmla="*/ 172 h 237"/>
                <a:gd name="T16" fmla="*/ 91 w 257"/>
                <a:gd name="T17" fmla="*/ 190 h 237"/>
                <a:gd name="T18" fmla="*/ 120 w 257"/>
                <a:gd name="T19" fmla="*/ 208 h 237"/>
                <a:gd name="T20" fmla="*/ 154 w 257"/>
                <a:gd name="T21" fmla="*/ 222 h 237"/>
                <a:gd name="T22" fmla="*/ 190 w 257"/>
                <a:gd name="T23" fmla="*/ 234 h 237"/>
                <a:gd name="T24" fmla="*/ 234 w 257"/>
                <a:gd name="T25" fmla="*/ 244 h 237"/>
                <a:gd name="T26" fmla="*/ 282 w 257"/>
                <a:gd name="T27" fmla="*/ 250 h 237"/>
                <a:gd name="T28" fmla="*/ 337 w 257"/>
                <a:gd name="T29" fmla="*/ 253 h 237"/>
                <a:gd name="T30" fmla="*/ 394 w 257"/>
                <a:gd name="T31" fmla="*/ 252 h 237"/>
                <a:gd name="T32" fmla="*/ 460 w 257"/>
                <a:gd name="T33" fmla="*/ 248 h 237"/>
                <a:gd name="T34" fmla="*/ 402 w 257"/>
                <a:gd name="T35" fmla="*/ 243 h 237"/>
                <a:gd name="T36" fmla="*/ 349 w 257"/>
                <a:gd name="T37" fmla="*/ 235 h 237"/>
                <a:gd name="T38" fmla="*/ 305 w 257"/>
                <a:gd name="T39" fmla="*/ 226 h 237"/>
                <a:gd name="T40" fmla="*/ 265 w 257"/>
                <a:gd name="T41" fmla="*/ 218 h 237"/>
                <a:gd name="T42" fmla="*/ 229 w 257"/>
                <a:gd name="T43" fmla="*/ 207 h 237"/>
                <a:gd name="T44" fmla="*/ 201 w 257"/>
                <a:gd name="T45" fmla="*/ 194 h 237"/>
                <a:gd name="T46" fmla="*/ 174 w 257"/>
                <a:gd name="T47" fmla="*/ 181 h 237"/>
                <a:gd name="T48" fmla="*/ 150 w 257"/>
                <a:gd name="T49" fmla="*/ 165 h 237"/>
                <a:gd name="T50" fmla="*/ 128 w 257"/>
                <a:gd name="T51" fmla="*/ 151 h 237"/>
                <a:gd name="T52" fmla="*/ 110 w 257"/>
                <a:gd name="T53" fmla="*/ 133 h 237"/>
                <a:gd name="T54" fmla="*/ 94 w 257"/>
                <a:gd name="T55" fmla="*/ 115 h 237"/>
                <a:gd name="T56" fmla="*/ 78 w 257"/>
                <a:gd name="T57" fmla="*/ 94 h 237"/>
                <a:gd name="T58" fmla="*/ 59 w 257"/>
                <a:gd name="T59" fmla="*/ 73 h 237"/>
                <a:gd name="T60" fmla="*/ 41 w 257"/>
                <a:gd name="T61" fmla="*/ 51 h 237"/>
                <a:gd name="T62" fmla="*/ 21 w 257"/>
                <a:gd name="T63" fmla="*/ 26 h 237"/>
                <a:gd name="T64" fmla="*/ 0 w 257"/>
                <a:gd name="T65" fmla="*/ 0 h 2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" name="Freeform 39">
              <a:extLst>
                <a:ext uri="{FF2B5EF4-FFF2-40B4-BE49-F238E27FC236}">
                  <a16:creationId xmlns:a16="http://schemas.microsoft.com/office/drawing/2014/main" id="{AC7FB339-90A3-4798-98D8-90F4C5A1B327}"/>
                </a:ext>
              </a:extLst>
            </p:cNvPr>
            <p:cNvSpPr>
              <a:spLocks/>
            </p:cNvSpPr>
            <p:nvPr/>
          </p:nvSpPr>
          <p:spPr bwMode="ltGray">
            <a:xfrm rot="1584153">
              <a:off x="242" y="756"/>
              <a:ext cx="167" cy="115"/>
            </a:xfrm>
            <a:custGeom>
              <a:avLst/>
              <a:gdLst>
                <a:gd name="T0" fmla="*/ 140 w 124"/>
                <a:gd name="T1" fmla="*/ 0 h 110"/>
                <a:gd name="T2" fmla="*/ 225 w 124"/>
                <a:gd name="T3" fmla="*/ 118 h 110"/>
                <a:gd name="T4" fmla="*/ 218 w 124"/>
                <a:gd name="T5" fmla="*/ 117 h 110"/>
                <a:gd name="T6" fmla="*/ 194 w 124"/>
                <a:gd name="T7" fmla="*/ 115 h 110"/>
                <a:gd name="T8" fmla="*/ 162 w 124"/>
                <a:gd name="T9" fmla="*/ 111 h 110"/>
                <a:gd name="T10" fmla="*/ 124 w 124"/>
                <a:gd name="T11" fmla="*/ 109 h 110"/>
                <a:gd name="T12" fmla="*/ 82 w 124"/>
                <a:gd name="T13" fmla="*/ 106 h 110"/>
                <a:gd name="T14" fmla="*/ 46 w 124"/>
                <a:gd name="T15" fmla="*/ 107 h 110"/>
                <a:gd name="T16" fmla="*/ 16 w 124"/>
                <a:gd name="T17" fmla="*/ 112 h 110"/>
                <a:gd name="T18" fmla="*/ 0 w 124"/>
                <a:gd name="T19" fmla="*/ 120 h 110"/>
                <a:gd name="T20" fmla="*/ 7 w 124"/>
                <a:gd name="T21" fmla="*/ 107 h 110"/>
                <a:gd name="T22" fmla="*/ 15 w 124"/>
                <a:gd name="T23" fmla="*/ 97 h 110"/>
                <a:gd name="T24" fmla="*/ 30 w 124"/>
                <a:gd name="T25" fmla="*/ 90 h 110"/>
                <a:gd name="T26" fmla="*/ 46 w 124"/>
                <a:gd name="T27" fmla="*/ 83 h 110"/>
                <a:gd name="T28" fmla="*/ 65 w 124"/>
                <a:gd name="T29" fmla="*/ 78 h 110"/>
                <a:gd name="T30" fmla="*/ 85 w 124"/>
                <a:gd name="T31" fmla="*/ 77 h 110"/>
                <a:gd name="T32" fmla="*/ 106 w 124"/>
                <a:gd name="T33" fmla="*/ 77 h 110"/>
                <a:gd name="T34" fmla="*/ 131 w 124"/>
                <a:gd name="T35" fmla="*/ 81 h 110"/>
                <a:gd name="T36" fmla="*/ 132 w 124"/>
                <a:gd name="T37" fmla="*/ 77 h 110"/>
                <a:gd name="T38" fmla="*/ 127 w 124"/>
                <a:gd name="T39" fmla="*/ 62 h 110"/>
                <a:gd name="T40" fmla="*/ 121 w 124"/>
                <a:gd name="T41" fmla="*/ 42 h 110"/>
                <a:gd name="T42" fmla="*/ 119 w 124"/>
                <a:gd name="T43" fmla="*/ 32 h 110"/>
                <a:gd name="T44" fmla="*/ 114 w 124"/>
                <a:gd name="T45" fmla="*/ 32 h 110"/>
                <a:gd name="T46" fmla="*/ 110 w 124"/>
                <a:gd name="T47" fmla="*/ 31 h 110"/>
                <a:gd name="T48" fmla="*/ 106 w 124"/>
                <a:gd name="T49" fmla="*/ 28 h 110"/>
                <a:gd name="T50" fmla="*/ 104 w 124"/>
                <a:gd name="T51" fmla="*/ 25 h 110"/>
                <a:gd name="T52" fmla="*/ 104 w 124"/>
                <a:gd name="T53" fmla="*/ 21 h 110"/>
                <a:gd name="T54" fmla="*/ 106 w 124"/>
                <a:gd name="T55" fmla="*/ 16 h 110"/>
                <a:gd name="T56" fmla="*/ 120 w 124"/>
                <a:gd name="T57" fmla="*/ 8 h 110"/>
                <a:gd name="T58" fmla="*/ 140 w 124"/>
                <a:gd name="T59" fmla="*/ 0 h 11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" name="Freeform 40">
              <a:extLst>
                <a:ext uri="{FF2B5EF4-FFF2-40B4-BE49-F238E27FC236}">
                  <a16:creationId xmlns:a16="http://schemas.microsoft.com/office/drawing/2014/main" id="{744631B7-84B6-4FDA-B512-0C0A520D06C7}"/>
                </a:ext>
              </a:extLst>
            </p:cNvPr>
            <p:cNvSpPr>
              <a:spLocks/>
            </p:cNvSpPr>
            <p:nvPr/>
          </p:nvSpPr>
          <p:spPr bwMode="ltGray">
            <a:xfrm rot="1584153">
              <a:off x="574" y="286"/>
              <a:ext cx="147" cy="160"/>
            </a:xfrm>
            <a:custGeom>
              <a:avLst/>
              <a:gdLst>
                <a:gd name="T0" fmla="*/ 0 w 109"/>
                <a:gd name="T1" fmla="*/ 0 h 156"/>
                <a:gd name="T2" fmla="*/ 9 w 109"/>
                <a:gd name="T3" fmla="*/ 1 h 156"/>
                <a:gd name="T4" fmla="*/ 32 w 109"/>
                <a:gd name="T5" fmla="*/ 5 h 156"/>
                <a:gd name="T6" fmla="*/ 67 w 109"/>
                <a:gd name="T7" fmla="*/ 12 h 156"/>
                <a:gd name="T8" fmla="*/ 105 w 109"/>
                <a:gd name="T9" fmla="*/ 26 h 156"/>
                <a:gd name="T10" fmla="*/ 142 w 109"/>
                <a:gd name="T11" fmla="*/ 46 h 156"/>
                <a:gd name="T12" fmla="*/ 174 w 109"/>
                <a:gd name="T13" fmla="*/ 75 h 156"/>
                <a:gd name="T14" fmla="*/ 194 w 109"/>
                <a:gd name="T15" fmla="*/ 114 h 156"/>
                <a:gd name="T16" fmla="*/ 198 w 109"/>
                <a:gd name="T17" fmla="*/ 164 h 156"/>
                <a:gd name="T18" fmla="*/ 192 w 109"/>
                <a:gd name="T19" fmla="*/ 164 h 156"/>
                <a:gd name="T20" fmla="*/ 181 w 109"/>
                <a:gd name="T21" fmla="*/ 164 h 156"/>
                <a:gd name="T22" fmla="*/ 169 w 109"/>
                <a:gd name="T23" fmla="*/ 164 h 156"/>
                <a:gd name="T24" fmla="*/ 158 w 109"/>
                <a:gd name="T25" fmla="*/ 162 h 156"/>
                <a:gd name="T26" fmla="*/ 147 w 109"/>
                <a:gd name="T27" fmla="*/ 161 h 156"/>
                <a:gd name="T28" fmla="*/ 135 w 109"/>
                <a:gd name="T29" fmla="*/ 158 h 156"/>
                <a:gd name="T30" fmla="*/ 120 w 109"/>
                <a:gd name="T31" fmla="*/ 153 h 156"/>
                <a:gd name="T32" fmla="*/ 105 w 109"/>
                <a:gd name="T33" fmla="*/ 147 h 156"/>
                <a:gd name="T34" fmla="*/ 96 w 109"/>
                <a:gd name="T35" fmla="*/ 132 h 156"/>
                <a:gd name="T36" fmla="*/ 96 w 109"/>
                <a:gd name="T37" fmla="*/ 117 h 156"/>
                <a:gd name="T38" fmla="*/ 102 w 109"/>
                <a:gd name="T39" fmla="*/ 101 h 156"/>
                <a:gd name="T40" fmla="*/ 108 w 109"/>
                <a:gd name="T41" fmla="*/ 84 h 156"/>
                <a:gd name="T42" fmla="*/ 102 w 109"/>
                <a:gd name="T43" fmla="*/ 66 h 156"/>
                <a:gd name="T44" fmla="*/ 88 w 109"/>
                <a:gd name="T45" fmla="*/ 45 h 156"/>
                <a:gd name="T46" fmla="*/ 57 w 109"/>
                <a:gd name="T47" fmla="*/ 25 h 156"/>
                <a:gd name="T48" fmla="*/ 0 w 109"/>
                <a:gd name="T49" fmla="*/ 0 h 15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" name="Freeform 41">
              <a:extLst>
                <a:ext uri="{FF2B5EF4-FFF2-40B4-BE49-F238E27FC236}">
                  <a16:creationId xmlns:a16="http://schemas.microsoft.com/office/drawing/2014/main" id="{8AB91FA6-FCB4-439D-B5C3-C15C34285CE8}"/>
                </a:ext>
              </a:extLst>
            </p:cNvPr>
            <p:cNvSpPr>
              <a:spLocks/>
            </p:cNvSpPr>
            <p:nvPr/>
          </p:nvSpPr>
          <p:spPr bwMode="ltGray">
            <a:xfrm rot="1584153">
              <a:off x="236" y="721"/>
              <a:ext cx="62" cy="97"/>
            </a:xfrm>
            <a:custGeom>
              <a:avLst/>
              <a:gdLst>
                <a:gd name="T0" fmla="*/ 57 w 46"/>
                <a:gd name="T1" fmla="*/ 0 h 94"/>
                <a:gd name="T2" fmla="*/ 36 w 46"/>
                <a:gd name="T3" fmla="*/ 40 h 94"/>
                <a:gd name="T4" fmla="*/ 27 w 46"/>
                <a:gd name="T5" fmla="*/ 66 h 94"/>
                <a:gd name="T6" fmla="*/ 20 w 46"/>
                <a:gd name="T7" fmla="*/ 85 h 94"/>
                <a:gd name="T8" fmla="*/ 0 w 46"/>
                <a:gd name="T9" fmla="*/ 100 h 94"/>
                <a:gd name="T10" fmla="*/ 22 w 46"/>
                <a:gd name="T11" fmla="*/ 94 h 94"/>
                <a:gd name="T12" fmla="*/ 42 w 46"/>
                <a:gd name="T13" fmla="*/ 86 h 94"/>
                <a:gd name="T14" fmla="*/ 58 w 46"/>
                <a:gd name="T15" fmla="*/ 73 h 94"/>
                <a:gd name="T16" fmla="*/ 73 w 46"/>
                <a:gd name="T17" fmla="*/ 61 h 94"/>
                <a:gd name="T18" fmla="*/ 82 w 46"/>
                <a:gd name="T19" fmla="*/ 46 h 94"/>
                <a:gd name="T20" fmla="*/ 84 w 46"/>
                <a:gd name="T21" fmla="*/ 32 h 94"/>
                <a:gd name="T22" fmla="*/ 77 w 46"/>
                <a:gd name="T23" fmla="*/ 15 h 94"/>
                <a:gd name="T24" fmla="*/ 57 w 46"/>
                <a:gd name="T25" fmla="*/ 0 h 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" name="Freeform 42">
              <a:extLst>
                <a:ext uri="{FF2B5EF4-FFF2-40B4-BE49-F238E27FC236}">
                  <a16:creationId xmlns:a16="http://schemas.microsoft.com/office/drawing/2014/main" id="{3A39CEDD-3FDD-4352-8BE2-27ACEA05AEAD}"/>
                </a:ext>
              </a:extLst>
            </p:cNvPr>
            <p:cNvSpPr>
              <a:spLocks/>
            </p:cNvSpPr>
            <p:nvPr/>
          </p:nvSpPr>
          <p:spPr bwMode="ltGray">
            <a:xfrm rot="1584153">
              <a:off x="585" y="466"/>
              <a:ext cx="72" cy="41"/>
            </a:xfrm>
            <a:custGeom>
              <a:avLst/>
              <a:gdLst>
                <a:gd name="T0" fmla="*/ 0 w 54"/>
                <a:gd name="T1" fmla="*/ 0 h 40"/>
                <a:gd name="T2" fmla="*/ 1 w 54"/>
                <a:gd name="T3" fmla="*/ 1 h 40"/>
                <a:gd name="T4" fmla="*/ 11 w 54"/>
                <a:gd name="T5" fmla="*/ 3 h 40"/>
                <a:gd name="T6" fmla="*/ 23 w 54"/>
                <a:gd name="T7" fmla="*/ 8 h 40"/>
                <a:gd name="T8" fmla="*/ 37 w 54"/>
                <a:gd name="T9" fmla="*/ 12 h 40"/>
                <a:gd name="T10" fmla="*/ 52 w 54"/>
                <a:gd name="T11" fmla="*/ 15 h 40"/>
                <a:gd name="T12" fmla="*/ 68 w 54"/>
                <a:gd name="T13" fmla="*/ 17 h 40"/>
                <a:gd name="T14" fmla="*/ 81 w 54"/>
                <a:gd name="T15" fmla="*/ 18 h 40"/>
                <a:gd name="T16" fmla="*/ 96 w 54"/>
                <a:gd name="T17" fmla="*/ 16 h 40"/>
                <a:gd name="T18" fmla="*/ 95 w 54"/>
                <a:gd name="T19" fmla="*/ 27 h 40"/>
                <a:gd name="T20" fmla="*/ 89 w 54"/>
                <a:gd name="T21" fmla="*/ 35 h 40"/>
                <a:gd name="T22" fmla="*/ 79 w 54"/>
                <a:gd name="T23" fmla="*/ 40 h 40"/>
                <a:gd name="T24" fmla="*/ 65 w 54"/>
                <a:gd name="T25" fmla="*/ 42 h 40"/>
                <a:gd name="T26" fmla="*/ 49 w 54"/>
                <a:gd name="T27" fmla="*/ 41 h 40"/>
                <a:gd name="T28" fmla="*/ 33 w 54"/>
                <a:gd name="T29" fmla="*/ 34 h 40"/>
                <a:gd name="T30" fmla="*/ 17 w 54"/>
                <a:gd name="T31" fmla="*/ 22 h 40"/>
                <a:gd name="T32" fmla="*/ 0 w 54"/>
                <a:gd name="T33" fmla="*/ 0 h 4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3" name="Freeform 43">
              <a:extLst>
                <a:ext uri="{FF2B5EF4-FFF2-40B4-BE49-F238E27FC236}">
                  <a16:creationId xmlns:a16="http://schemas.microsoft.com/office/drawing/2014/main" id="{B3BA52C1-7433-4A90-9942-707872A8EFFE}"/>
                </a:ext>
              </a:extLst>
            </p:cNvPr>
            <p:cNvSpPr>
              <a:spLocks/>
            </p:cNvSpPr>
            <p:nvPr/>
          </p:nvSpPr>
          <p:spPr bwMode="ltGray">
            <a:xfrm>
              <a:off x="0" y="886"/>
              <a:ext cx="360" cy="650"/>
            </a:xfrm>
            <a:custGeom>
              <a:avLst/>
              <a:gdLst>
                <a:gd name="T0" fmla="*/ 264 w 360"/>
                <a:gd name="T1" fmla="*/ 0 h 650"/>
                <a:gd name="T2" fmla="*/ 269 w 360"/>
                <a:gd name="T3" fmla="*/ 9 h 650"/>
                <a:gd name="T4" fmla="*/ 277 w 360"/>
                <a:gd name="T5" fmla="*/ 22 h 650"/>
                <a:gd name="T6" fmla="*/ 286 w 360"/>
                <a:gd name="T7" fmla="*/ 39 h 650"/>
                <a:gd name="T8" fmla="*/ 297 w 360"/>
                <a:gd name="T9" fmla="*/ 58 h 650"/>
                <a:gd name="T10" fmla="*/ 309 w 360"/>
                <a:gd name="T11" fmla="*/ 83 h 650"/>
                <a:gd name="T12" fmla="*/ 319 w 360"/>
                <a:gd name="T13" fmla="*/ 108 h 650"/>
                <a:gd name="T14" fmla="*/ 329 w 360"/>
                <a:gd name="T15" fmla="*/ 136 h 650"/>
                <a:gd name="T16" fmla="*/ 333 w 360"/>
                <a:gd name="T17" fmla="*/ 163 h 650"/>
                <a:gd name="T18" fmla="*/ 336 w 360"/>
                <a:gd name="T19" fmla="*/ 193 h 650"/>
                <a:gd name="T20" fmla="*/ 332 w 360"/>
                <a:gd name="T21" fmla="*/ 223 h 650"/>
                <a:gd name="T22" fmla="*/ 323 w 360"/>
                <a:gd name="T23" fmla="*/ 255 h 650"/>
                <a:gd name="T24" fmla="*/ 310 w 360"/>
                <a:gd name="T25" fmla="*/ 285 h 650"/>
                <a:gd name="T26" fmla="*/ 287 w 360"/>
                <a:gd name="T27" fmla="*/ 315 h 650"/>
                <a:gd name="T28" fmla="*/ 257 w 360"/>
                <a:gd name="T29" fmla="*/ 343 h 650"/>
                <a:gd name="T30" fmla="*/ 218 w 360"/>
                <a:gd name="T31" fmla="*/ 370 h 650"/>
                <a:gd name="T32" fmla="*/ 167 w 360"/>
                <a:gd name="T33" fmla="*/ 396 h 650"/>
                <a:gd name="T34" fmla="*/ 111 w 360"/>
                <a:gd name="T35" fmla="*/ 425 h 650"/>
                <a:gd name="T36" fmla="*/ 69 w 360"/>
                <a:gd name="T37" fmla="*/ 457 h 650"/>
                <a:gd name="T38" fmla="*/ 35 w 360"/>
                <a:gd name="T39" fmla="*/ 490 h 650"/>
                <a:gd name="T40" fmla="*/ 12 w 360"/>
                <a:gd name="T41" fmla="*/ 526 h 650"/>
                <a:gd name="T42" fmla="*/ 0 w 360"/>
                <a:gd name="T43" fmla="*/ 553 h 650"/>
                <a:gd name="T44" fmla="*/ 0 w 360"/>
                <a:gd name="T45" fmla="*/ 650 h 650"/>
                <a:gd name="T46" fmla="*/ 6 w 360"/>
                <a:gd name="T47" fmla="*/ 628 h 650"/>
                <a:gd name="T48" fmla="*/ 19 w 360"/>
                <a:gd name="T49" fmla="*/ 594 h 650"/>
                <a:gd name="T50" fmla="*/ 43 w 360"/>
                <a:gd name="T51" fmla="*/ 551 h 650"/>
                <a:gd name="T52" fmla="*/ 76 w 360"/>
                <a:gd name="T53" fmla="*/ 503 h 650"/>
                <a:gd name="T54" fmla="*/ 125 w 360"/>
                <a:gd name="T55" fmla="*/ 454 h 650"/>
                <a:gd name="T56" fmla="*/ 190 w 360"/>
                <a:gd name="T57" fmla="*/ 408 h 650"/>
                <a:gd name="T58" fmla="*/ 275 w 360"/>
                <a:gd name="T59" fmla="*/ 365 h 650"/>
                <a:gd name="T60" fmla="*/ 308 w 360"/>
                <a:gd name="T61" fmla="*/ 342 h 650"/>
                <a:gd name="T62" fmla="*/ 335 w 360"/>
                <a:gd name="T63" fmla="*/ 305 h 650"/>
                <a:gd name="T64" fmla="*/ 352 w 360"/>
                <a:gd name="T65" fmla="*/ 255 h 650"/>
                <a:gd name="T66" fmla="*/ 360 w 360"/>
                <a:gd name="T67" fmla="*/ 201 h 650"/>
                <a:gd name="T68" fmla="*/ 356 w 360"/>
                <a:gd name="T69" fmla="*/ 144 h 650"/>
                <a:gd name="T70" fmla="*/ 341 w 360"/>
                <a:gd name="T71" fmla="*/ 88 h 650"/>
                <a:gd name="T72" fmla="*/ 311 w 360"/>
                <a:gd name="T73" fmla="*/ 39 h 650"/>
                <a:gd name="T74" fmla="*/ 264 w 360"/>
                <a:gd name="T75" fmla="*/ 0 h 65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60" h="650">
                  <a:moveTo>
                    <a:pt x="264" y="0"/>
                  </a:moveTo>
                  <a:lnTo>
                    <a:pt x="269" y="9"/>
                  </a:lnTo>
                  <a:lnTo>
                    <a:pt x="277" y="22"/>
                  </a:lnTo>
                  <a:lnTo>
                    <a:pt x="286" y="39"/>
                  </a:lnTo>
                  <a:lnTo>
                    <a:pt x="297" y="58"/>
                  </a:lnTo>
                  <a:lnTo>
                    <a:pt x="309" y="83"/>
                  </a:lnTo>
                  <a:lnTo>
                    <a:pt x="319" y="108"/>
                  </a:lnTo>
                  <a:lnTo>
                    <a:pt x="329" y="136"/>
                  </a:lnTo>
                  <a:lnTo>
                    <a:pt x="333" y="163"/>
                  </a:lnTo>
                  <a:lnTo>
                    <a:pt x="336" y="193"/>
                  </a:lnTo>
                  <a:lnTo>
                    <a:pt x="332" y="223"/>
                  </a:lnTo>
                  <a:lnTo>
                    <a:pt x="323" y="255"/>
                  </a:lnTo>
                  <a:lnTo>
                    <a:pt x="310" y="285"/>
                  </a:lnTo>
                  <a:lnTo>
                    <a:pt x="287" y="315"/>
                  </a:lnTo>
                  <a:lnTo>
                    <a:pt x="257" y="343"/>
                  </a:lnTo>
                  <a:lnTo>
                    <a:pt x="218" y="370"/>
                  </a:lnTo>
                  <a:lnTo>
                    <a:pt x="167" y="396"/>
                  </a:lnTo>
                  <a:lnTo>
                    <a:pt x="111" y="425"/>
                  </a:lnTo>
                  <a:lnTo>
                    <a:pt x="69" y="457"/>
                  </a:lnTo>
                  <a:lnTo>
                    <a:pt x="35" y="490"/>
                  </a:lnTo>
                  <a:lnTo>
                    <a:pt x="12" y="526"/>
                  </a:lnTo>
                  <a:lnTo>
                    <a:pt x="0" y="553"/>
                  </a:lnTo>
                  <a:lnTo>
                    <a:pt x="0" y="650"/>
                  </a:lnTo>
                  <a:lnTo>
                    <a:pt x="6" y="628"/>
                  </a:lnTo>
                  <a:lnTo>
                    <a:pt x="19" y="594"/>
                  </a:lnTo>
                  <a:lnTo>
                    <a:pt x="43" y="551"/>
                  </a:lnTo>
                  <a:lnTo>
                    <a:pt x="76" y="503"/>
                  </a:lnTo>
                  <a:lnTo>
                    <a:pt x="125" y="454"/>
                  </a:lnTo>
                  <a:lnTo>
                    <a:pt x="190" y="408"/>
                  </a:lnTo>
                  <a:lnTo>
                    <a:pt x="275" y="365"/>
                  </a:lnTo>
                  <a:lnTo>
                    <a:pt x="308" y="342"/>
                  </a:lnTo>
                  <a:lnTo>
                    <a:pt x="335" y="305"/>
                  </a:lnTo>
                  <a:lnTo>
                    <a:pt x="352" y="255"/>
                  </a:lnTo>
                  <a:lnTo>
                    <a:pt x="360" y="201"/>
                  </a:lnTo>
                  <a:lnTo>
                    <a:pt x="356" y="144"/>
                  </a:lnTo>
                  <a:lnTo>
                    <a:pt x="341" y="88"/>
                  </a:lnTo>
                  <a:lnTo>
                    <a:pt x="311" y="3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4" name="Freeform 44">
              <a:extLst>
                <a:ext uri="{FF2B5EF4-FFF2-40B4-BE49-F238E27FC236}">
                  <a16:creationId xmlns:a16="http://schemas.microsoft.com/office/drawing/2014/main" id="{ECECC27E-93A6-46D9-8DAA-051C3EF4B018}"/>
                </a:ext>
              </a:extLst>
            </p:cNvPr>
            <p:cNvSpPr>
              <a:spLocks/>
            </p:cNvSpPr>
            <p:nvPr/>
          </p:nvSpPr>
          <p:spPr bwMode="ltGray">
            <a:xfrm rot="1584153">
              <a:off x="56" y="84"/>
              <a:ext cx="804" cy="686"/>
            </a:xfrm>
            <a:custGeom>
              <a:avLst/>
              <a:gdLst>
                <a:gd name="T0" fmla="*/ 30 w 596"/>
                <a:gd name="T1" fmla="*/ 392 h 666"/>
                <a:gd name="T2" fmla="*/ 11 w 596"/>
                <a:gd name="T3" fmla="*/ 362 h 666"/>
                <a:gd name="T4" fmla="*/ 0 w 596"/>
                <a:gd name="T5" fmla="*/ 307 h 666"/>
                <a:gd name="T6" fmla="*/ 7 w 596"/>
                <a:gd name="T7" fmla="*/ 236 h 666"/>
                <a:gd name="T8" fmla="*/ 46 w 596"/>
                <a:gd name="T9" fmla="*/ 161 h 666"/>
                <a:gd name="T10" fmla="*/ 125 w 596"/>
                <a:gd name="T11" fmla="*/ 90 h 666"/>
                <a:gd name="T12" fmla="*/ 259 w 596"/>
                <a:gd name="T13" fmla="*/ 33 h 666"/>
                <a:gd name="T14" fmla="*/ 449 w 596"/>
                <a:gd name="T15" fmla="*/ 2 h 666"/>
                <a:gd name="T16" fmla="*/ 692 w 596"/>
                <a:gd name="T17" fmla="*/ 9 h 666"/>
                <a:gd name="T18" fmla="*/ 881 w 596"/>
                <a:gd name="T19" fmla="*/ 72 h 666"/>
                <a:gd name="T20" fmla="*/ 1008 w 596"/>
                <a:gd name="T21" fmla="*/ 175 h 666"/>
                <a:gd name="T22" fmla="*/ 1075 w 596"/>
                <a:gd name="T23" fmla="*/ 302 h 666"/>
                <a:gd name="T24" fmla="*/ 1083 w 596"/>
                <a:gd name="T25" fmla="*/ 434 h 666"/>
                <a:gd name="T26" fmla="*/ 1031 w 596"/>
                <a:gd name="T27" fmla="*/ 557 h 666"/>
                <a:gd name="T28" fmla="*/ 923 w 596"/>
                <a:gd name="T29" fmla="*/ 652 h 666"/>
                <a:gd name="T30" fmla="*/ 759 w 596"/>
                <a:gd name="T31" fmla="*/ 704 h 666"/>
                <a:gd name="T32" fmla="*/ 708 w 596"/>
                <a:gd name="T33" fmla="*/ 699 h 666"/>
                <a:gd name="T34" fmla="*/ 803 w 596"/>
                <a:gd name="T35" fmla="*/ 655 h 666"/>
                <a:gd name="T36" fmla="*/ 877 w 596"/>
                <a:gd name="T37" fmla="*/ 577 h 666"/>
                <a:gd name="T38" fmla="*/ 927 w 596"/>
                <a:gd name="T39" fmla="*/ 482 h 666"/>
                <a:gd name="T40" fmla="*/ 946 w 596"/>
                <a:gd name="T41" fmla="*/ 377 h 666"/>
                <a:gd name="T42" fmla="*/ 935 w 596"/>
                <a:gd name="T43" fmla="*/ 274 h 666"/>
                <a:gd name="T44" fmla="*/ 882 w 596"/>
                <a:gd name="T45" fmla="*/ 184 h 666"/>
                <a:gd name="T46" fmla="*/ 788 w 596"/>
                <a:gd name="T47" fmla="*/ 118 h 666"/>
                <a:gd name="T48" fmla="*/ 621 w 596"/>
                <a:gd name="T49" fmla="*/ 79 h 666"/>
                <a:gd name="T50" fmla="*/ 448 w 596"/>
                <a:gd name="T51" fmla="*/ 65 h 666"/>
                <a:gd name="T52" fmla="*/ 317 w 596"/>
                <a:gd name="T53" fmla="*/ 75 h 666"/>
                <a:gd name="T54" fmla="*/ 220 w 596"/>
                <a:gd name="T55" fmla="*/ 107 h 666"/>
                <a:gd name="T56" fmla="*/ 152 w 596"/>
                <a:gd name="T57" fmla="*/ 158 h 666"/>
                <a:gd name="T58" fmla="*/ 104 w 596"/>
                <a:gd name="T59" fmla="*/ 218 h 666"/>
                <a:gd name="T60" fmla="*/ 73 w 596"/>
                <a:gd name="T61" fmla="*/ 288 h 666"/>
                <a:gd name="T62" fmla="*/ 51 w 596"/>
                <a:gd name="T63" fmla="*/ 359 h 66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596" h="666">
                  <a:moveTo>
                    <a:pt x="22" y="372"/>
                  </a:moveTo>
                  <a:lnTo>
                    <a:pt x="16" y="370"/>
                  </a:lnTo>
                  <a:lnTo>
                    <a:pt x="10" y="360"/>
                  </a:lnTo>
                  <a:lnTo>
                    <a:pt x="6" y="341"/>
                  </a:lnTo>
                  <a:lnTo>
                    <a:pt x="1" y="318"/>
                  </a:lnTo>
                  <a:lnTo>
                    <a:pt x="0" y="289"/>
                  </a:lnTo>
                  <a:lnTo>
                    <a:pt x="0" y="257"/>
                  </a:lnTo>
                  <a:lnTo>
                    <a:pt x="4" y="222"/>
                  </a:lnTo>
                  <a:lnTo>
                    <a:pt x="13" y="187"/>
                  </a:lnTo>
                  <a:lnTo>
                    <a:pt x="25" y="151"/>
                  </a:lnTo>
                  <a:lnTo>
                    <a:pt x="45" y="116"/>
                  </a:lnTo>
                  <a:lnTo>
                    <a:pt x="69" y="84"/>
                  </a:lnTo>
                  <a:lnTo>
                    <a:pt x="101" y="55"/>
                  </a:lnTo>
                  <a:lnTo>
                    <a:pt x="142" y="31"/>
                  </a:lnTo>
                  <a:lnTo>
                    <a:pt x="190" y="13"/>
                  </a:lnTo>
                  <a:lnTo>
                    <a:pt x="247" y="2"/>
                  </a:lnTo>
                  <a:lnTo>
                    <a:pt x="314" y="0"/>
                  </a:lnTo>
                  <a:lnTo>
                    <a:pt x="380" y="9"/>
                  </a:lnTo>
                  <a:lnTo>
                    <a:pt x="436" y="33"/>
                  </a:lnTo>
                  <a:lnTo>
                    <a:pt x="484" y="68"/>
                  </a:lnTo>
                  <a:lnTo>
                    <a:pt x="524" y="113"/>
                  </a:lnTo>
                  <a:lnTo>
                    <a:pt x="554" y="165"/>
                  </a:lnTo>
                  <a:lnTo>
                    <a:pt x="577" y="222"/>
                  </a:lnTo>
                  <a:lnTo>
                    <a:pt x="591" y="284"/>
                  </a:lnTo>
                  <a:lnTo>
                    <a:pt x="596" y="347"/>
                  </a:lnTo>
                  <a:lnTo>
                    <a:pt x="595" y="409"/>
                  </a:lnTo>
                  <a:lnTo>
                    <a:pt x="585" y="469"/>
                  </a:lnTo>
                  <a:lnTo>
                    <a:pt x="566" y="525"/>
                  </a:lnTo>
                  <a:lnTo>
                    <a:pt x="540" y="574"/>
                  </a:lnTo>
                  <a:lnTo>
                    <a:pt x="507" y="615"/>
                  </a:lnTo>
                  <a:lnTo>
                    <a:pt x="465" y="645"/>
                  </a:lnTo>
                  <a:lnTo>
                    <a:pt x="417" y="663"/>
                  </a:lnTo>
                  <a:lnTo>
                    <a:pt x="360" y="666"/>
                  </a:lnTo>
                  <a:lnTo>
                    <a:pt x="389" y="659"/>
                  </a:lnTo>
                  <a:lnTo>
                    <a:pt x="417" y="642"/>
                  </a:lnTo>
                  <a:lnTo>
                    <a:pt x="441" y="617"/>
                  </a:lnTo>
                  <a:lnTo>
                    <a:pt x="463" y="583"/>
                  </a:lnTo>
                  <a:lnTo>
                    <a:pt x="482" y="544"/>
                  </a:lnTo>
                  <a:lnTo>
                    <a:pt x="497" y="501"/>
                  </a:lnTo>
                  <a:lnTo>
                    <a:pt x="509" y="454"/>
                  </a:lnTo>
                  <a:lnTo>
                    <a:pt x="517" y="404"/>
                  </a:lnTo>
                  <a:lnTo>
                    <a:pt x="520" y="355"/>
                  </a:lnTo>
                  <a:lnTo>
                    <a:pt x="519" y="305"/>
                  </a:lnTo>
                  <a:lnTo>
                    <a:pt x="514" y="258"/>
                  </a:lnTo>
                  <a:lnTo>
                    <a:pt x="502" y="213"/>
                  </a:lnTo>
                  <a:lnTo>
                    <a:pt x="485" y="174"/>
                  </a:lnTo>
                  <a:lnTo>
                    <a:pt x="462" y="139"/>
                  </a:lnTo>
                  <a:lnTo>
                    <a:pt x="433" y="112"/>
                  </a:lnTo>
                  <a:lnTo>
                    <a:pt x="397" y="93"/>
                  </a:lnTo>
                  <a:lnTo>
                    <a:pt x="341" y="75"/>
                  </a:lnTo>
                  <a:lnTo>
                    <a:pt x="290" y="65"/>
                  </a:lnTo>
                  <a:lnTo>
                    <a:pt x="246" y="61"/>
                  </a:lnTo>
                  <a:lnTo>
                    <a:pt x="207" y="63"/>
                  </a:lnTo>
                  <a:lnTo>
                    <a:pt x="174" y="71"/>
                  </a:lnTo>
                  <a:lnTo>
                    <a:pt x="146" y="84"/>
                  </a:lnTo>
                  <a:lnTo>
                    <a:pt x="121" y="101"/>
                  </a:lnTo>
                  <a:lnTo>
                    <a:pt x="101" y="123"/>
                  </a:lnTo>
                  <a:lnTo>
                    <a:pt x="84" y="149"/>
                  </a:lnTo>
                  <a:lnTo>
                    <a:pt x="69" y="176"/>
                  </a:lnTo>
                  <a:lnTo>
                    <a:pt x="57" y="206"/>
                  </a:lnTo>
                  <a:lnTo>
                    <a:pt x="48" y="239"/>
                  </a:lnTo>
                  <a:lnTo>
                    <a:pt x="40" y="272"/>
                  </a:lnTo>
                  <a:lnTo>
                    <a:pt x="33" y="305"/>
                  </a:lnTo>
                  <a:lnTo>
                    <a:pt x="28" y="339"/>
                  </a:lnTo>
                  <a:lnTo>
                    <a:pt x="22" y="37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9981" name="Rectangle 45">
            <a:extLst>
              <a:ext uri="{FF2B5EF4-FFF2-40B4-BE49-F238E27FC236}">
                <a16:creationId xmlns:a16="http://schemas.microsoft.com/office/drawing/2014/main" id="{7A44FA62-984A-40BF-AE4D-FBCF982E2D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42913" y="103188"/>
            <a:ext cx="8243887" cy="1314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Rectangle 46">
            <a:extLst>
              <a:ext uri="{FF2B5EF4-FFF2-40B4-BE49-F238E27FC236}">
                <a16:creationId xmlns:a16="http://schemas.microsoft.com/office/drawing/2014/main" id="{980B60F9-3E7E-4EAF-9598-DCB32FD996B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5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9983" name="Rectangle 47">
            <a:extLst>
              <a:ext uri="{FF2B5EF4-FFF2-40B4-BE49-F238E27FC236}">
                <a16:creationId xmlns:a16="http://schemas.microsoft.com/office/drawing/2014/main" id="{0BDFF191-FBE5-4C20-8BF4-79C6593255F1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9984" name="Rectangle 48">
            <a:extLst>
              <a:ext uri="{FF2B5EF4-FFF2-40B4-BE49-F238E27FC236}">
                <a16:creationId xmlns:a16="http://schemas.microsoft.com/office/drawing/2014/main" id="{BD680369-F5B5-448F-9268-76FE3DC5316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9985" name="Rectangle 49">
            <a:extLst>
              <a:ext uri="{FF2B5EF4-FFF2-40B4-BE49-F238E27FC236}">
                <a16:creationId xmlns:a16="http://schemas.microsoft.com/office/drawing/2014/main" id="{CBBDFA95-D2CF-4E64-AF2E-FD74F8B2097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327E5408-D92F-4153-86CE-C82FA43FEE2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2" name="图片 1">
            <a:extLst>
              <a:ext uri="{FF2B5EF4-FFF2-40B4-BE49-F238E27FC236}">
                <a16:creationId xmlns:a16="http://schemas.microsoft.com/office/drawing/2014/main" id="{1D5BCBFC-5CAE-477C-AE9E-A4CB6B8D4C07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id="{50534C0D-95B5-4218-BA14-EF2B8D51C6CF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81328"/>
            <a:ext cx="1406512" cy="4032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</p:sldLayoutIdLs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宋体" pitchFamily="2" charset="-122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宋体" pitchFamily="2" charset="-122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宋体" pitchFamily="2" charset="-122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宋体" pitchFamily="2" charset="-122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宋体" pitchFamily="2" charset="-122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宋体" pitchFamily="2" charset="-122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宋体" pitchFamily="2" charset="-122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8D0C2476-EB3C-4081-BFD7-B6975F283B76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609600"/>
            <a:ext cx="85407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60A43B6B-C543-4B1A-979F-943EBD215970}"/>
              </a:ext>
            </a:extLst>
          </p:cNvPr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905000"/>
            <a:ext cx="8540750" cy="419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225284" name="Rectangle 4">
            <a:extLst>
              <a:ext uri="{FF2B5EF4-FFF2-40B4-BE49-F238E27FC236}">
                <a16:creationId xmlns:a16="http://schemas.microsoft.com/office/drawing/2014/main" id="{4B578B2F-EDD9-47B7-80A2-84D8362843C4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25285" name="Rectangle 5">
            <a:extLst>
              <a:ext uri="{FF2B5EF4-FFF2-40B4-BE49-F238E27FC236}">
                <a16:creationId xmlns:a16="http://schemas.microsoft.com/office/drawing/2014/main" id="{0547A6AB-F62B-4FBC-88A2-9AC10BECC74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25286" name="Rectangle 6">
            <a:extLst>
              <a:ext uri="{FF2B5EF4-FFF2-40B4-BE49-F238E27FC236}">
                <a16:creationId xmlns:a16="http://schemas.microsoft.com/office/drawing/2014/main" id="{7B49AE3A-8BD1-41B4-BBDA-3A0E9670C4B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B36016A-4CAD-4CDF-8272-7390A4E7FAB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2055" name="图片 1">
            <a:extLst>
              <a:ext uri="{FF2B5EF4-FFF2-40B4-BE49-F238E27FC236}">
                <a16:creationId xmlns:a16="http://schemas.microsoft.com/office/drawing/2014/main" id="{1526E2D4-FB74-47FD-9870-303C7189E326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C826694-27EA-4692-B5E2-65E2AF0EC4DF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81328"/>
            <a:ext cx="1406512" cy="4032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  <p:sldLayoutId id="214748382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1">
            <a:extLst>
              <a:ext uri="{FF2B5EF4-FFF2-40B4-BE49-F238E27FC236}">
                <a16:creationId xmlns:a16="http://schemas.microsoft.com/office/drawing/2014/main" id="{68EB9BEF-00F4-485A-ABE5-CC05DE3A1C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1638" y="2133600"/>
            <a:ext cx="1512887" cy="102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</a:rPr>
              <a:t>氓</a:t>
            </a:r>
            <a:endParaRPr lang="en-US" altLang="zh-CN" sz="4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26" name="AutoShape 2">
            <a:extLst>
              <a:ext uri="{FF2B5EF4-FFF2-40B4-BE49-F238E27FC236}">
                <a16:creationId xmlns:a16="http://schemas.microsoft.com/office/drawing/2014/main" id="{48E84C97-F57F-40DC-B6E9-55B58CCD02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5988" y="1989138"/>
            <a:ext cx="5353050" cy="1066800"/>
          </a:xfrm>
          <a:prstGeom prst="roundRect">
            <a:avLst>
              <a:gd name="adj" fmla="val 16667"/>
            </a:avLst>
          </a:prstGeom>
          <a:noFill/>
          <a:ln w="285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zh-CN" altLang="en-US" sz="2800" b="1" dirty="0">
                <a:latin typeface="+mn-ea"/>
                <a:ea typeface="+mn-ea"/>
              </a:rPr>
              <a:t>婚变三部曲</a:t>
            </a:r>
          </a:p>
        </p:txBody>
      </p:sp>
      <p:sp>
        <p:nvSpPr>
          <p:cNvPr id="308227" name="Rectangle 3">
            <a:extLst>
              <a:ext uri="{FF2B5EF4-FFF2-40B4-BE49-F238E27FC236}">
                <a16:creationId xmlns:a16="http://schemas.microsoft.com/office/drawing/2014/main" id="{F3F43C13-B98E-41EC-BA53-4645AD201C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" y="1824038"/>
            <a:ext cx="8172450" cy="41846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+mn-ea"/>
                <a:ea typeface="+mn-ea"/>
              </a:rPr>
              <a:t>                                                    </a:t>
            </a:r>
          </a:p>
        </p:txBody>
      </p:sp>
      <p:sp>
        <p:nvSpPr>
          <p:cNvPr id="308228" name="Text Box 4">
            <a:extLst>
              <a:ext uri="{FF2B5EF4-FFF2-40B4-BE49-F238E27FC236}">
                <a16:creationId xmlns:a16="http://schemas.microsoft.com/office/drawing/2014/main" id="{38B84531-C19A-4630-8923-17EAEB6790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6375" y="3055938"/>
            <a:ext cx="4094163" cy="52228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latin typeface="+mn-ea"/>
                <a:ea typeface="+mn-ea"/>
              </a:rPr>
              <a:t>1</a:t>
            </a:r>
            <a:r>
              <a:rPr lang="zh-CN" altLang="en-US" sz="2800" b="1" dirty="0">
                <a:latin typeface="+mn-ea"/>
                <a:ea typeface="+mn-ea"/>
              </a:rPr>
              <a:t>、</a:t>
            </a:r>
            <a:r>
              <a:rPr lang="en-US" altLang="zh-CN" sz="2800" b="1" dirty="0">
                <a:latin typeface="+mn-ea"/>
                <a:ea typeface="+mn-ea"/>
              </a:rPr>
              <a:t>2</a:t>
            </a:r>
            <a:r>
              <a:rPr lang="zh-CN" altLang="en-US" sz="2800" b="1" dirty="0">
                <a:latin typeface="+mn-ea"/>
                <a:ea typeface="+mn-ea"/>
              </a:rPr>
              <a:t>章：  爱恋</a:t>
            </a:r>
          </a:p>
        </p:txBody>
      </p:sp>
      <p:sp>
        <p:nvSpPr>
          <p:cNvPr id="308229" name="Text Box 5">
            <a:extLst>
              <a:ext uri="{FF2B5EF4-FFF2-40B4-BE49-F238E27FC236}">
                <a16:creationId xmlns:a16="http://schemas.microsoft.com/office/drawing/2014/main" id="{B5683E88-770C-4A01-90C8-E6D601BDC0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8600" y="3789363"/>
            <a:ext cx="3889375" cy="52228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latin typeface="+mn-ea"/>
                <a:ea typeface="+mn-ea"/>
              </a:rPr>
              <a:t>3</a:t>
            </a:r>
            <a:r>
              <a:rPr lang="zh-CN" altLang="en-US" sz="2800" b="1" dirty="0">
                <a:latin typeface="+mn-ea"/>
                <a:ea typeface="+mn-ea"/>
              </a:rPr>
              <a:t>、</a:t>
            </a:r>
            <a:r>
              <a:rPr lang="en-US" altLang="zh-CN" sz="2800" b="1" dirty="0">
                <a:latin typeface="+mn-ea"/>
                <a:ea typeface="+mn-ea"/>
              </a:rPr>
              <a:t>4</a:t>
            </a:r>
            <a:r>
              <a:rPr lang="zh-CN" altLang="en-US" sz="2800" b="1" dirty="0">
                <a:latin typeface="+mn-ea"/>
                <a:ea typeface="+mn-ea"/>
              </a:rPr>
              <a:t>、</a:t>
            </a:r>
            <a:r>
              <a:rPr lang="en-US" altLang="zh-CN" sz="2800" b="1" dirty="0">
                <a:latin typeface="+mn-ea"/>
                <a:ea typeface="+mn-ea"/>
              </a:rPr>
              <a:t>5</a:t>
            </a:r>
            <a:r>
              <a:rPr lang="zh-CN" altLang="en-US" sz="2800" b="1" dirty="0">
                <a:latin typeface="+mn-ea"/>
                <a:ea typeface="+mn-ea"/>
              </a:rPr>
              <a:t>章： 婚变</a:t>
            </a:r>
          </a:p>
        </p:txBody>
      </p:sp>
      <p:sp>
        <p:nvSpPr>
          <p:cNvPr id="308230" name="Text Box 6">
            <a:extLst>
              <a:ext uri="{FF2B5EF4-FFF2-40B4-BE49-F238E27FC236}">
                <a16:creationId xmlns:a16="http://schemas.microsoft.com/office/drawing/2014/main" id="{395DFD46-FAF9-48C4-9F3A-DC6CB9A90F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8600" y="4608513"/>
            <a:ext cx="3743325" cy="52228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latin typeface="+mn-ea"/>
                <a:ea typeface="+mn-ea"/>
              </a:rPr>
              <a:t>6</a:t>
            </a:r>
            <a:r>
              <a:rPr lang="zh-CN" altLang="en-US" sz="2800" b="1" dirty="0">
                <a:latin typeface="+mn-ea"/>
                <a:ea typeface="+mn-ea"/>
              </a:rPr>
              <a:t>章：决绝</a:t>
            </a:r>
          </a:p>
        </p:txBody>
      </p:sp>
      <p:sp>
        <p:nvSpPr>
          <p:cNvPr id="308242" name="Text Box 18">
            <a:extLst>
              <a:ext uri="{FF2B5EF4-FFF2-40B4-BE49-F238E27FC236}">
                <a16:creationId xmlns:a16="http://schemas.microsoft.com/office/drawing/2014/main" id="{CCA29D62-1EFB-481A-B2B2-33748066B0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216650"/>
            <a:ext cx="8382000" cy="52387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endParaRPr lang="zh-CN" altLang="en-US" sz="2800" b="1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4344" name="Rectangle 2">
            <a:extLst>
              <a:ext uri="{FF2B5EF4-FFF2-40B4-BE49-F238E27FC236}">
                <a16:creationId xmlns:a16="http://schemas.microsoft.com/office/drawing/2014/main" id="{419314B2-F053-4020-A6A3-FA4137174B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3213" y="-100013"/>
            <a:ext cx="4038600" cy="1143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整体把握 </a:t>
            </a:r>
          </a:p>
        </p:txBody>
      </p:sp>
      <p:sp>
        <p:nvSpPr>
          <p:cNvPr id="14" name="Text Box 3">
            <a:extLst>
              <a:ext uri="{FF2B5EF4-FFF2-40B4-BE49-F238E27FC236}">
                <a16:creationId xmlns:a16="http://schemas.microsoft.com/office/drawing/2014/main" id="{CB55AD04-3974-430D-8CBA-AB88E56797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125" y="836613"/>
            <a:ext cx="7772400" cy="1284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+mn-ea"/>
                <a:ea typeface="+mn-ea"/>
                <a:cs typeface="Times New Roman" pitchFamily="18" charset="0"/>
              </a:rPr>
              <a:t>   《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cs typeface="Times New Roman" pitchFamily="18" charset="0"/>
              </a:rPr>
              <a:t>氓</a:t>
            </a:r>
            <a:r>
              <a:rPr lang="en-US" altLang="zh-CN" sz="2800" b="1" dirty="0">
                <a:solidFill>
                  <a:srgbClr val="000000"/>
                </a:solidFill>
                <a:latin typeface="+mn-ea"/>
                <a:ea typeface="+mn-ea"/>
                <a:cs typeface="Times New Roman" pitchFamily="18" charset="0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cs typeface="Times New Roman" pitchFamily="18" charset="0"/>
              </a:rPr>
              <a:t>讲述了一个怎样的故事？请用自己的语言复述故事。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8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8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8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08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226" grpId="0" bldLvl="0"/>
      <p:bldP spid="308228" grpId="0" bldLvl="0" autoUpdateAnimBg="0"/>
      <p:bldP spid="308229" grpId="0" bldLvl="0" autoUpdateAnimBg="0"/>
      <p:bldP spid="308230" grpId="0" bldLvl="0" autoUpdateAnimBg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6" name="Text Box 4">
            <a:extLst>
              <a:ext uri="{FF2B5EF4-FFF2-40B4-BE49-F238E27FC236}">
                <a16:creationId xmlns:a16="http://schemas.microsoft.com/office/drawing/2014/main" id="{1BF04DC9-7D06-4F48-AB68-640F7A7BD9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5250" y="0"/>
            <a:ext cx="2052638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文章结构</a:t>
            </a:r>
          </a:p>
        </p:txBody>
      </p:sp>
      <p:sp>
        <p:nvSpPr>
          <p:cNvPr id="233478" name="Text Box 6">
            <a:extLst>
              <a:ext uri="{FF2B5EF4-FFF2-40B4-BE49-F238E27FC236}">
                <a16:creationId xmlns:a16="http://schemas.microsoft.com/office/drawing/2014/main" id="{77524D06-70B2-4B7F-9D07-0622CA83FC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92363" y="1700213"/>
            <a:ext cx="184150" cy="73818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endParaRPr lang="zh-CN" altLang="en-US" sz="2800" b="1">
              <a:latin typeface="+mn-ea"/>
              <a:ea typeface="+mn-ea"/>
            </a:endParaRPr>
          </a:p>
        </p:txBody>
      </p:sp>
      <p:sp>
        <p:nvSpPr>
          <p:cNvPr id="233479" name="Text Box 7">
            <a:extLst>
              <a:ext uri="{FF2B5EF4-FFF2-40B4-BE49-F238E27FC236}">
                <a16:creationId xmlns:a16="http://schemas.microsoft.com/office/drawing/2014/main" id="{A657130A-BF1F-41BA-ACA6-538FCAC5F8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5213" y="936625"/>
            <a:ext cx="4227512" cy="73818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000066"/>
                </a:solidFill>
                <a:latin typeface="+mn-ea"/>
                <a:ea typeface="+mn-ea"/>
              </a:rPr>
              <a:t>男子求婚，女子许婚</a:t>
            </a:r>
          </a:p>
        </p:txBody>
      </p:sp>
      <p:sp>
        <p:nvSpPr>
          <p:cNvPr id="233480" name="Text Box 8">
            <a:extLst>
              <a:ext uri="{FF2B5EF4-FFF2-40B4-BE49-F238E27FC236}">
                <a16:creationId xmlns:a16="http://schemas.microsoft.com/office/drawing/2014/main" id="{27055889-8F4F-4707-A187-676A8FBCB6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2988" y="1801813"/>
            <a:ext cx="3816350" cy="63658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000066"/>
                </a:solidFill>
                <a:latin typeface="+mn-ea"/>
                <a:ea typeface="+mn-ea"/>
              </a:rPr>
              <a:t>男女恋人相思、结婚</a:t>
            </a:r>
          </a:p>
        </p:txBody>
      </p:sp>
      <p:sp>
        <p:nvSpPr>
          <p:cNvPr id="233481" name="Text Box 9">
            <a:extLst>
              <a:ext uri="{FF2B5EF4-FFF2-40B4-BE49-F238E27FC236}">
                <a16:creationId xmlns:a16="http://schemas.microsoft.com/office/drawing/2014/main" id="{0BD09354-9CF2-4C79-B367-F1EBF9818B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9975" y="2582863"/>
            <a:ext cx="3384550" cy="63817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000066"/>
                </a:solidFill>
                <a:latin typeface="+mn-ea"/>
                <a:ea typeface="+mn-ea"/>
              </a:rPr>
              <a:t>劝诫女子不要痴情</a:t>
            </a:r>
          </a:p>
        </p:txBody>
      </p:sp>
      <p:sp>
        <p:nvSpPr>
          <p:cNvPr id="233482" name="Text Box 10">
            <a:extLst>
              <a:ext uri="{FF2B5EF4-FFF2-40B4-BE49-F238E27FC236}">
                <a16:creationId xmlns:a16="http://schemas.microsoft.com/office/drawing/2014/main" id="{D98C42E3-B0E9-4713-A173-B442162E82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6013" y="3460750"/>
            <a:ext cx="3457575" cy="63817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000066"/>
                </a:solidFill>
                <a:latin typeface="+mn-ea"/>
                <a:ea typeface="+mn-ea"/>
              </a:rPr>
              <a:t>控告男子移情别恋</a:t>
            </a:r>
          </a:p>
        </p:txBody>
      </p:sp>
      <p:sp>
        <p:nvSpPr>
          <p:cNvPr id="233483" name="Text Box 11">
            <a:extLst>
              <a:ext uri="{FF2B5EF4-FFF2-40B4-BE49-F238E27FC236}">
                <a16:creationId xmlns:a16="http://schemas.microsoft.com/office/drawing/2014/main" id="{E9197BBE-4599-4BF8-996A-1ACD164AC9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7588" y="4225925"/>
            <a:ext cx="4105275" cy="63817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000066"/>
                </a:solidFill>
                <a:latin typeface="+mn-ea"/>
                <a:ea typeface="+mn-ea"/>
              </a:rPr>
              <a:t>补叙多年的苦楚和处境</a:t>
            </a:r>
          </a:p>
        </p:txBody>
      </p:sp>
      <p:sp>
        <p:nvSpPr>
          <p:cNvPr id="233484" name="Text Box 12">
            <a:extLst>
              <a:ext uri="{FF2B5EF4-FFF2-40B4-BE49-F238E27FC236}">
                <a16:creationId xmlns:a16="http://schemas.microsoft.com/office/drawing/2014/main" id="{815529C9-A572-4A38-9B40-C17F7280DD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9650" y="5157788"/>
            <a:ext cx="4105275" cy="73818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000066"/>
                </a:solidFill>
                <a:latin typeface="+mn-ea"/>
                <a:ea typeface="+mn-ea"/>
              </a:rPr>
              <a:t>今昔对比的怨恨和痛苦</a:t>
            </a:r>
          </a:p>
        </p:txBody>
      </p:sp>
      <p:sp>
        <p:nvSpPr>
          <p:cNvPr id="233485" name="AutoShape 13">
            <a:extLst>
              <a:ext uri="{FF2B5EF4-FFF2-40B4-BE49-F238E27FC236}">
                <a16:creationId xmlns:a16="http://schemas.microsoft.com/office/drawing/2014/main" id="{BFAE77A7-25F1-4E15-8FD1-9DA2E6DD985D}"/>
              </a:ext>
            </a:extLst>
          </p:cNvPr>
          <p:cNvSpPr>
            <a:spLocks/>
          </p:cNvSpPr>
          <p:nvPr/>
        </p:nvSpPr>
        <p:spPr bwMode="auto">
          <a:xfrm>
            <a:off x="711200" y="1196975"/>
            <a:ext cx="358775" cy="2808288"/>
          </a:xfrm>
          <a:prstGeom prst="leftBrace">
            <a:avLst>
              <a:gd name="adj1" fmla="val 65229"/>
              <a:gd name="adj2" fmla="val 50000"/>
            </a:avLst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lnSpc>
                <a:spcPct val="150000"/>
              </a:lnSpc>
              <a:defRPr/>
            </a:pPr>
            <a:endParaRPr lang="zh-CN" altLang="en-US" sz="2800" b="1">
              <a:latin typeface="+mn-ea"/>
              <a:ea typeface="+mn-ea"/>
            </a:endParaRPr>
          </a:p>
        </p:txBody>
      </p:sp>
      <p:sp>
        <p:nvSpPr>
          <p:cNvPr id="233486" name="AutoShape 14">
            <a:extLst>
              <a:ext uri="{FF2B5EF4-FFF2-40B4-BE49-F238E27FC236}">
                <a16:creationId xmlns:a16="http://schemas.microsoft.com/office/drawing/2014/main" id="{1FE9248E-A21A-4A4B-B7B7-A453DA3C1EAA}"/>
              </a:ext>
            </a:extLst>
          </p:cNvPr>
          <p:cNvSpPr>
            <a:spLocks/>
          </p:cNvSpPr>
          <p:nvPr/>
        </p:nvSpPr>
        <p:spPr bwMode="auto">
          <a:xfrm>
            <a:off x="746125" y="4508500"/>
            <a:ext cx="287338" cy="1152525"/>
          </a:xfrm>
          <a:prstGeom prst="leftBrace">
            <a:avLst>
              <a:gd name="adj1" fmla="val 33425"/>
              <a:gd name="adj2" fmla="val 50000"/>
            </a:avLst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lnSpc>
                <a:spcPct val="150000"/>
              </a:lnSpc>
              <a:defRPr/>
            </a:pPr>
            <a:endParaRPr lang="zh-CN" altLang="en-US" sz="2800" b="1">
              <a:latin typeface="+mn-ea"/>
              <a:ea typeface="+mn-ea"/>
            </a:endParaRPr>
          </a:p>
        </p:txBody>
      </p:sp>
      <p:sp>
        <p:nvSpPr>
          <p:cNvPr id="233487" name="AutoShape 15">
            <a:extLst>
              <a:ext uri="{FF2B5EF4-FFF2-40B4-BE49-F238E27FC236}">
                <a16:creationId xmlns:a16="http://schemas.microsoft.com/office/drawing/2014/main" id="{0F260439-F95B-49C2-94B5-C4791588B2AA}"/>
              </a:ext>
            </a:extLst>
          </p:cNvPr>
          <p:cNvSpPr>
            <a:spLocks/>
          </p:cNvSpPr>
          <p:nvPr/>
        </p:nvSpPr>
        <p:spPr bwMode="auto">
          <a:xfrm>
            <a:off x="4714875" y="1225550"/>
            <a:ext cx="287338" cy="1152525"/>
          </a:xfrm>
          <a:prstGeom prst="rightBrace">
            <a:avLst>
              <a:gd name="adj1" fmla="val 33425"/>
              <a:gd name="adj2" fmla="val 50000"/>
            </a:avLst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lnSpc>
                <a:spcPct val="150000"/>
              </a:lnSpc>
              <a:defRPr/>
            </a:pPr>
            <a:endParaRPr lang="zh-CN" altLang="en-US" sz="2800" b="1">
              <a:latin typeface="+mn-ea"/>
              <a:ea typeface="+mn-ea"/>
            </a:endParaRPr>
          </a:p>
        </p:txBody>
      </p:sp>
      <p:sp>
        <p:nvSpPr>
          <p:cNvPr id="233488" name="AutoShape 16">
            <a:extLst>
              <a:ext uri="{FF2B5EF4-FFF2-40B4-BE49-F238E27FC236}">
                <a16:creationId xmlns:a16="http://schemas.microsoft.com/office/drawing/2014/main" id="{0397BE82-D140-49A4-B882-2B93475ACDE2}"/>
              </a:ext>
            </a:extLst>
          </p:cNvPr>
          <p:cNvSpPr>
            <a:spLocks/>
          </p:cNvSpPr>
          <p:nvPr/>
        </p:nvSpPr>
        <p:spPr bwMode="auto">
          <a:xfrm>
            <a:off x="4857750" y="4533900"/>
            <a:ext cx="287338" cy="1152525"/>
          </a:xfrm>
          <a:prstGeom prst="rightBrace">
            <a:avLst>
              <a:gd name="adj1" fmla="val 33425"/>
              <a:gd name="adj2" fmla="val 50000"/>
            </a:avLst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lnSpc>
                <a:spcPct val="150000"/>
              </a:lnSpc>
              <a:defRPr/>
            </a:pPr>
            <a:endParaRPr lang="zh-CN" altLang="en-US" sz="2800" b="1">
              <a:latin typeface="+mn-ea"/>
              <a:ea typeface="+mn-ea"/>
            </a:endParaRPr>
          </a:p>
        </p:txBody>
      </p:sp>
      <p:sp>
        <p:nvSpPr>
          <p:cNvPr id="233489" name="AutoShape 17">
            <a:extLst>
              <a:ext uri="{FF2B5EF4-FFF2-40B4-BE49-F238E27FC236}">
                <a16:creationId xmlns:a16="http://schemas.microsoft.com/office/drawing/2014/main" id="{6BA8B6DE-C7A3-4460-900B-FB798B983DC6}"/>
              </a:ext>
            </a:extLst>
          </p:cNvPr>
          <p:cNvSpPr>
            <a:spLocks/>
          </p:cNvSpPr>
          <p:nvPr/>
        </p:nvSpPr>
        <p:spPr bwMode="auto">
          <a:xfrm>
            <a:off x="4716463" y="2852738"/>
            <a:ext cx="287337" cy="1152525"/>
          </a:xfrm>
          <a:prstGeom prst="rightBrace">
            <a:avLst>
              <a:gd name="adj1" fmla="val 33425"/>
              <a:gd name="adj2" fmla="val 50000"/>
            </a:avLst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lnSpc>
                <a:spcPct val="150000"/>
              </a:lnSpc>
              <a:defRPr/>
            </a:pPr>
            <a:endParaRPr lang="zh-CN" altLang="en-US" sz="2800" b="1">
              <a:latin typeface="+mn-ea"/>
              <a:ea typeface="+mn-ea"/>
            </a:endParaRPr>
          </a:p>
        </p:txBody>
      </p:sp>
      <p:sp>
        <p:nvSpPr>
          <p:cNvPr id="233491" name="Text Box 19">
            <a:extLst>
              <a:ext uri="{FF2B5EF4-FFF2-40B4-BE49-F238E27FC236}">
                <a16:creationId xmlns:a16="http://schemas.microsoft.com/office/drawing/2014/main" id="{259127BC-13BA-439C-AA60-3ACD26744C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9700" y="2182813"/>
            <a:ext cx="830263" cy="801687"/>
          </a:xfrm>
          <a:prstGeom prst="rect">
            <a:avLst/>
          </a:prstGeom>
          <a:noFill/>
          <a:ln>
            <a:noFill/>
          </a:ln>
          <a:effectLst/>
        </p:spPr>
        <p:txBody>
          <a:bodyPr vert="eaVert" wrap="non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 dirty="0">
                <a:latin typeface="+mn-ea"/>
                <a:ea typeface="+mn-ea"/>
              </a:rPr>
              <a:t>追忆</a:t>
            </a:r>
          </a:p>
        </p:txBody>
      </p:sp>
      <p:sp>
        <p:nvSpPr>
          <p:cNvPr id="233492" name="Text Box 20">
            <a:extLst>
              <a:ext uri="{FF2B5EF4-FFF2-40B4-BE49-F238E27FC236}">
                <a16:creationId xmlns:a16="http://schemas.microsoft.com/office/drawing/2014/main" id="{B2075FA6-1250-43BF-95D7-C1FC9E8E93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8" y="4684713"/>
            <a:ext cx="830262" cy="800100"/>
          </a:xfrm>
          <a:prstGeom prst="rect">
            <a:avLst/>
          </a:prstGeom>
          <a:noFill/>
          <a:ln>
            <a:noFill/>
          </a:ln>
          <a:effectLst/>
        </p:spPr>
        <p:txBody>
          <a:bodyPr vert="eaVert" wrap="non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 dirty="0">
                <a:latin typeface="+mn-ea"/>
                <a:ea typeface="+mn-ea"/>
              </a:rPr>
              <a:t>哭诉</a:t>
            </a:r>
          </a:p>
        </p:txBody>
      </p:sp>
      <p:sp>
        <p:nvSpPr>
          <p:cNvPr id="233493" name="Text Box 21">
            <a:extLst>
              <a:ext uri="{FF2B5EF4-FFF2-40B4-BE49-F238E27FC236}">
                <a16:creationId xmlns:a16="http://schemas.microsoft.com/office/drawing/2014/main" id="{5E445397-BFDC-4E85-B09C-1FD1744875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2213" y="1431925"/>
            <a:ext cx="1620837" cy="7381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 dirty="0">
                <a:latin typeface="+mn-ea"/>
                <a:ea typeface="+mn-ea"/>
              </a:rPr>
              <a:t>甜蜜幸福</a:t>
            </a:r>
          </a:p>
        </p:txBody>
      </p:sp>
      <p:sp>
        <p:nvSpPr>
          <p:cNvPr id="233494" name="Text Box 22">
            <a:extLst>
              <a:ext uri="{FF2B5EF4-FFF2-40B4-BE49-F238E27FC236}">
                <a16:creationId xmlns:a16="http://schemas.microsoft.com/office/drawing/2014/main" id="{5217F315-1EDF-47C3-B9E7-7D619DFF14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7613" y="2984500"/>
            <a:ext cx="1620837" cy="7381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 dirty="0">
                <a:latin typeface="+mn-ea"/>
                <a:ea typeface="+mn-ea"/>
              </a:rPr>
              <a:t>悲苦不幸</a:t>
            </a:r>
          </a:p>
        </p:txBody>
      </p:sp>
      <p:sp>
        <p:nvSpPr>
          <p:cNvPr id="233495" name="Text Box 23">
            <a:extLst>
              <a:ext uri="{FF2B5EF4-FFF2-40B4-BE49-F238E27FC236}">
                <a16:creationId xmlns:a16="http://schemas.microsoft.com/office/drawing/2014/main" id="{C8E1FB83-EE48-43FE-8EED-38547880F4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1288" y="4684713"/>
            <a:ext cx="1620837" cy="73818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 dirty="0">
                <a:latin typeface="+mn-ea"/>
                <a:ea typeface="+mn-ea"/>
              </a:rPr>
              <a:t>痛苦抉择</a:t>
            </a:r>
          </a:p>
        </p:txBody>
      </p:sp>
      <p:sp>
        <p:nvSpPr>
          <p:cNvPr id="233496" name="AutoShape 24">
            <a:extLst>
              <a:ext uri="{FF2B5EF4-FFF2-40B4-BE49-F238E27FC236}">
                <a16:creationId xmlns:a16="http://schemas.microsoft.com/office/drawing/2014/main" id="{E74355D7-7DB8-40A3-85A5-8B59B8DD9D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7500" y="1801813"/>
            <a:ext cx="360363" cy="144462"/>
          </a:xfrm>
          <a:prstGeom prst="rightArrow">
            <a:avLst>
              <a:gd name="adj1" fmla="val 50000"/>
              <a:gd name="adj2" fmla="val 62363"/>
            </a:avLst>
          </a:prstGeom>
          <a:solidFill>
            <a:srgbClr val="FF0000"/>
          </a:solidFill>
          <a:ln w="9525" algn="ctr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lnSpc>
                <a:spcPct val="150000"/>
              </a:lnSpc>
              <a:defRPr/>
            </a:pPr>
            <a:endParaRPr lang="zh-CN" altLang="en-US" sz="2800" b="1">
              <a:latin typeface="+mn-ea"/>
              <a:ea typeface="+mn-ea"/>
            </a:endParaRPr>
          </a:p>
        </p:txBody>
      </p:sp>
      <p:sp>
        <p:nvSpPr>
          <p:cNvPr id="233497" name="AutoShape 25">
            <a:extLst>
              <a:ext uri="{FF2B5EF4-FFF2-40B4-BE49-F238E27FC236}">
                <a16:creationId xmlns:a16="http://schemas.microsoft.com/office/drawing/2014/main" id="{40497F9F-7CDB-48D2-8CBD-F8F03B4808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7500" y="3316288"/>
            <a:ext cx="360363" cy="144462"/>
          </a:xfrm>
          <a:prstGeom prst="rightArrow">
            <a:avLst>
              <a:gd name="adj1" fmla="val 50000"/>
              <a:gd name="adj2" fmla="val 62363"/>
            </a:avLst>
          </a:prstGeom>
          <a:solidFill>
            <a:srgbClr val="FF0000"/>
          </a:solidFill>
          <a:ln w="9525" algn="ctr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lnSpc>
                <a:spcPct val="150000"/>
              </a:lnSpc>
              <a:defRPr/>
            </a:pPr>
            <a:endParaRPr lang="zh-CN" altLang="en-US" sz="2800" b="1">
              <a:latin typeface="+mn-ea"/>
              <a:ea typeface="+mn-ea"/>
            </a:endParaRPr>
          </a:p>
        </p:txBody>
      </p:sp>
      <p:sp>
        <p:nvSpPr>
          <p:cNvPr id="233498" name="Text Box 26">
            <a:extLst>
              <a:ext uri="{FF2B5EF4-FFF2-40B4-BE49-F238E27FC236}">
                <a16:creationId xmlns:a16="http://schemas.microsoft.com/office/drawing/2014/main" id="{01683B7A-0349-4393-AAF2-37CCE82265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26275" y="1444625"/>
            <a:ext cx="903288" cy="7381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 dirty="0">
                <a:latin typeface="+mn-ea"/>
                <a:ea typeface="+mn-ea"/>
              </a:rPr>
              <a:t>婚前</a:t>
            </a:r>
          </a:p>
        </p:txBody>
      </p:sp>
      <p:sp>
        <p:nvSpPr>
          <p:cNvPr id="233499" name="Text Box 27">
            <a:extLst>
              <a:ext uri="{FF2B5EF4-FFF2-40B4-BE49-F238E27FC236}">
                <a16:creationId xmlns:a16="http://schemas.microsoft.com/office/drawing/2014/main" id="{5DEBBAFC-83B5-4275-BB97-B9F8813B16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27863" y="2984500"/>
            <a:ext cx="901700" cy="7381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 dirty="0">
                <a:latin typeface="+mn-ea"/>
                <a:ea typeface="+mn-ea"/>
              </a:rPr>
              <a:t>婚后</a:t>
            </a:r>
          </a:p>
        </p:txBody>
      </p:sp>
      <p:sp>
        <p:nvSpPr>
          <p:cNvPr id="233500" name="AutoShape 28">
            <a:extLst>
              <a:ext uri="{FF2B5EF4-FFF2-40B4-BE49-F238E27FC236}">
                <a16:creationId xmlns:a16="http://schemas.microsoft.com/office/drawing/2014/main" id="{F47C1112-8287-4E0C-8007-446D2E5247C1}"/>
              </a:ext>
            </a:extLst>
          </p:cNvPr>
          <p:cNvSpPr>
            <a:spLocks/>
          </p:cNvSpPr>
          <p:nvPr/>
        </p:nvSpPr>
        <p:spPr bwMode="auto">
          <a:xfrm>
            <a:off x="7820025" y="1628775"/>
            <a:ext cx="360363" cy="2160588"/>
          </a:xfrm>
          <a:prstGeom prst="rightBrace">
            <a:avLst>
              <a:gd name="adj1" fmla="val 49963"/>
              <a:gd name="adj2" fmla="val 50000"/>
            </a:avLst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lnSpc>
                <a:spcPct val="150000"/>
              </a:lnSpc>
              <a:defRPr/>
            </a:pPr>
            <a:endParaRPr lang="zh-CN" altLang="en-US" sz="2800" b="1">
              <a:latin typeface="+mn-ea"/>
              <a:ea typeface="+mn-ea"/>
            </a:endParaRPr>
          </a:p>
        </p:txBody>
      </p:sp>
      <p:sp>
        <p:nvSpPr>
          <p:cNvPr id="233501" name="Text Box 29">
            <a:extLst>
              <a:ext uri="{FF2B5EF4-FFF2-40B4-BE49-F238E27FC236}">
                <a16:creationId xmlns:a16="http://schemas.microsoft.com/office/drawing/2014/main" id="{E4745888-CC53-4568-9879-09218484BC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01000" y="2308225"/>
            <a:ext cx="830263" cy="801688"/>
          </a:xfrm>
          <a:prstGeom prst="rect">
            <a:avLst/>
          </a:prstGeom>
          <a:noFill/>
          <a:ln>
            <a:noFill/>
          </a:ln>
          <a:effectLst/>
        </p:spPr>
        <p:txBody>
          <a:bodyPr vert="eaVert" wrap="non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 dirty="0">
                <a:latin typeface="+mn-ea"/>
                <a:ea typeface="+mn-ea"/>
              </a:rPr>
              <a:t>对比</a:t>
            </a:r>
          </a:p>
        </p:txBody>
      </p:sp>
      <p:sp>
        <p:nvSpPr>
          <p:cNvPr id="233506" name="Text Box 34">
            <a:extLst>
              <a:ext uri="{FF2B5EF4-FFF2-40B4-BE49-F238E27FC236}">
                <a16:creationId xmlns:a16="http://schemas.microsoft.com/office/drawing/2014/main" id="{DAF77DE5-1603-4E0C-946C-8F1069712A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19938" y="4714875"/>
            <a:ext cx="903287" cy="7397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 dirty="0">
                <a:latin typeface="+mn-ea"/>
                <a:ea typeface="+mn-ea"/>
              </a:rPr>
              <a:t>分手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3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3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3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3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3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3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3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3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3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3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3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3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3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3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33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3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33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3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23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23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23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4" dur="500"/>
                                        <p:tgtEl>
                                          <p:spTgt spid="233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233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23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233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4" dur="500"/>
                                        <p:tgtEl>
                                          <p:spTgt spid="23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9" dur="500"/>
                                        <p:tgtEl>
                                          <p:spTgt spid="233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4" dur="500"/>
                                        <p:tgtEl>
                                          <p:spTgt spid="23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233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 nodeType="clickPar">
                      <p:stCondLst>
                        <p:cond delay="indefinite"/>
                      </p:stCondLst>
                      <p:childTnLst>
                        <p:par>
                          <p:cTn id="1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4" dur="500"/>
                                        <p:tgtEl>
                                          <p:spTgt spid="233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9" dur="500"/>
                                        <p:tgtEl>
                                          <p:spTgt spid="233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3476" grpId="0"/>
      <p:bldP spid="233479" grpId="0"/>
      <p:bldP spid="233480" grpId="0"/>
      <p:bldP spid="233481" grpId="0"/>
      <p:bldP spid="233482" grpId="0"/>
      <p:bldP spid="233483" grpId="0"/>
      <p:bldP spid="233485" grpId="0" animBg="1"/>
      <p:bldP spid="233486" grpId="0" animBg="1"/>
      <p:bldP spid="233487" grpId="0" animBg="1"/>
      <p:bldP spid="233488" grpId="0" animBg="1"/>
      <p:bldP spid="233489" grpId="0" animBg="1"/>
      <p:bldP spid="233491" grpId="0"/>
      <p:bldP spid="233492" grpId="0"/>
      <p:bldP spid="233493" grpId="0"/>
      <p:bldP spid="233494" grpId="0"/>
      <p:bldP spid="233495" grpId="0"/>
      <p:bldP spid="233496" grpId="0" animBg="1"/>
      <p:bldP spid="233497" grpId="0" animBg="1"/>
      <p:bldP spid="233498" grpId="0"/>
      <p:bldP spid="233499" grpId="0"/>
      <p:bldP spid="233500" grpId="0" animBg="1"/>
      <p:bldP spid="233501" grpId="0"/>
      <p:bldP spid="23350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2" name="Rectangle 2">
            <a:extLst>
              <a:ext uri="{FF2B5EF4-FFF2-40B4-BE49-F238E27FC236}">
                <a16:creationId xmlns:a16="http://schemas.microsoft.com/office/drawing/2014/main" id="{8FA71AFB-9454-4716-87AD-C772AA172591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1268413"/>
            <a:ext cx="8207375" cy="2713037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buFont typeface="Wingdings" panose="05000000000000000000" pitchFamily="2" charset="2"/>
              <a:buNone/>
              <a:defRPr/>
            </a:pPr>
            <a:r>
              <a:rPr lang="zh-CN" altLang="en-US" sz="2800" b="1" dirty="0">
                <a:latin typeface="+mn-ea"/>
              </a:rPr>
              <a:t>    当代著名学者鲍鹏山说：“在</a:t>
            </a:r>
            <a:r>
              <a:rPr lang="en-US" altLang="zh-CN" sz="2800" b="1" dirty="0">
                <a:latin typeface="+mn-ea"/>
              </a:rPr>
              <a:t>《</a:t>
            </a:r>
            <a:r>
              <a:rPr lang="zh-CN" altLang="en-US" sz="2800" b="1" dirty="0">
                <a:latin typeface="+mn-ea"/>
              </a:rPr>
              <a:t>诗经</a:t>
            </a:r>
            <a:r>
              <a:rPr lang="en-US" altLang="zh-CN" sz="2800" b="1" dirty="0">
                <a:latin typeface="+mn-ea"/>
              </a:rPr>
              <a:t>》</a:t>
            </a:r>
            <a:r>
              <a:rPr lang="zh-CN" altLang="en-US" sz="2800" b="1" dirty="0">
                <a:latin typeface="+mn-ea"/>
              </a:rPr>
              <a:t>中最完美的女性，我以为便是那位卫国女子。”请结合诗文分阶段来谈谈她的完美体现在哪些地方？并概括女主人公的形象。</a:t>
            </a:r>
          </a:p>
        </p:txBody>
      </p:sp>
      <p:sp>
        <p:nvSpPr>
          <p:cNvPr id="16387" name="Text Box 3">
            <a:extLst>
              <a:ext uri="{FF2B5EF4-FFF2-40B4-BE49-F238E27FC236}">
                <a16:creationId xmlns:a16="http://schemas.microsoft.com/office/drawing/2014/main" id="{60122B5A-60ED-498F-947A-73D7E57A01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1275" y="339725"/>
            <a:ext cx="1833563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讨论交流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6" name="Rectangle 2">
            <a:extLst>
              <a:ext uri="{FF2B5EF4-FFF2-40B4-BE49-F238E27FC236}">
                <a16:creationId xmlns:a16="http://schemas.microsoft.com/office/drawing/2014/main" id="{C9A3F2B2-9E77-466C-B76F-3DA202C2A87E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315913" y="-242888"/>
            <a:ext cx="4154487" cy="1190626"/>
          </a:xfrm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“恋爱”部分（</a:t>
            </a:r>
            <a:r>
              <a:rPr lang="en-US" altLang="zh-CN" sz="2800" b="1" dirty="0">
                <a:solidFill>
                  <a:schemeClr val="tx1"/>
                </a:solidFill>
                <a:latin typeface="+mn-ea"/>
                <a:ea typeface="+mn-ea"/>
              </a:rPr>
              <a:t>1-2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章） </a:t>
            </a:r>
          </a:p>
        </p:txBody>
      </p:sp>
      <p:sp>
        <p:nvSpPr>
          <p:cNvPr id="135171" name="Rectangle 3">
            <a:extLst>
              <a:ext uri="{FF2B5EF4-FFF2-40B4-BE49-F238E27FC236}">
                <a16:creationId xmlns:a16="http://schemas.microsoft.com/office/drawing/2014/main" id="{34B2809A-8B04-4DD4-8AAD-B5AF66E041BC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684213" y="692150"/>
            <a:ext cx="5616575" cy="1512888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  <a:defRPr/>
            </a:pPr>
            <a:r>
              <a:rPr lang="zh-CN" altLang="en-US" sz="2800" b="1" dirty="0">
                <a:latin typeface="+mn-ea"/>
              </a:rPr>
              <a:t>可爱之处：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  <a:defRPr/>
            </a:pPr>
            <a:r>
              <a:rPr lang="zh-CN" altLang="en-US" sz="2800" b="1" dirty="0">
                <a:latin typeface="+mn-ea"/>
              </a:rPr>
              <a:t>温柔、体贴、善解人意、痴情。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9E37AD9-1188-469F-8D52-A898DD4AF8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1878013"/>
            <a:ext cx="5716587" cy="1190625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“婚变”部分（</a:t>
            </a:r>
            <a:r>
              <a:rPr lang="en-US" altLang="zh-CN" sz="2800" b="1" dirty="0">
                <a:solidFill>
                  <a:schemeClr val="tx1"/>
                </a:solidFill>
                <a:latin typeface="+mn-ea"/>
                <a:ea typeface="+mn-ea"/>
              </a:rPr>
              <a:t>3-5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章） </a:t>
            </a:r>
          </a:p>
        </p:txBody>
      </p:sp>
      <p:sp>
        <p:nvSpPr>
          <p:cNvPr id="8" name="Text Box 4">
            <a:extLst>
              <a:ext uri="{FF2B5EF4-FFF2-40B4-BE49-F238E27FC236}">
                <a16:creationId xmlns:a16="http://schemas.microsoft.com/office/drawing/2014/main" id="{5124B393-C45A-465F-8665-BE9D5562CB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138" y="2836863"/>
            <a:ext cx="5976937" cy="1384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chemeClr val="accent1">
                    <a:lumMod val="10000"/>
                  </a:schemeClr>
                </a:solidFill>
                <a:latin typeface="+mn-ea"/>
                <a:ea typeface="+mn-ea"/>
              </a:rPr>
              <a:t>可敬之处：勤劳、能干、吃苦耐劳。</a:t>
            </a:r>
            <a:endParaRPr lang="en-US" altLang="zh-CN" sz="2800" b="1" dirty="0">
              <a:solidFill>
                <a:schemeClr val="accent1">
                  <a:lumMod val="10000"/>
                </a:schemeClr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chemeClr val="accent1">
                    <a:lumMod val="10000"/>
                  </a:schemeClr>
                </a:solidFill>
                <a:latin typeface="+mn-ea"/>
                <a:ea typeface="+mn-ea"/>
              </a:rPr>
              <a:t>可怜之处：辛苦、委屈、懊悔。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17628157-5766-4CE9-91E9-FF4EC4C64E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933825"/>
            <a:ext cx="5435600" cy="1190625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“决绝”部分（</a:t>
            </a:r>
            <a:r>
              <a:rPr lang="en-US" altLang="zh-CN" sz="2800" b="1" dirty="0">
                <a:solidFill>
                  <a:schemeClr val="tx1"/>
                </a:solidFill>
                <a:latin typeface="+mn-ea"/>
                <a:ea typeface="+mn-ea"/>
              </a:rPr>
              <a:t>6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章）</a:t>
            </a:r>
          </a:p>
        </p:txBody>
      </p:sp>
      <p:sp>
        <p:nvSpPr>
          <p:cNvPr id="10" name="Text Box 4">
            <a:extLst>
              <a:ext uri="{FF2B5EF4-FFF2-40B4-BE49-F238E27FC236}">
                <a16:creationId xmlns:a16="http://schemas.microsoft.com/office/drawing/2014/main" id="{68FFD4DA-9F69-4257-85FA-AEBFA364FC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4797425"/>
            <a:ext cx="8807450" cy="1384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chemeClr val="accent1">
                    <a:lumMod val="10000"/>
                  </a:schemeClr>
                </a:solidFill>
                <a:latin typeface="+mn-ea"/>
                <a:ea typeface="+mn-ea"/>
              </a:rPr>
              <a:t>可贵之处：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chemeClr val="accent1">
                    <a:lumMod val="10000"/>
                  </a:schemeClr>
                </a:solidFill>
                <a:latin typeface="+mn-ea"/>
                <a:ea typeface="+mn-ea"/>
              </a:rPr>
              <a:t>刚烈、坚强、清醒、理智。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5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5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1" grpId="0" build="p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20" name="Text Box 5">
            <a:extLst>
              <a:ext uri="{FF2B5EF4-FFF2-40B4-BE49-F238E27FC236}">
                <a16:creationId xmlns:a16="http://schemas.microsoft.com/office/drawing/2014/main" id="{01D35EE6-F108-487C-8D7E-75A27AA939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7175" y="6381750"/>
            <a:ext cx="576263" cy="7381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endParaRPr lang="zh-CN" altLang="zh-CN" sz="2800" b="1">
              <a:latin typeface="+mn-ea"/>
              <a:ea typeface="+mn-ea"/>
            </a:endParaRPr>
          </a:p>
        </p:txBody>
      </p:sp>
      <p:sp>
        <p:nvSpPr>
          <p:cNvPr id="17416" name="Text Box 8">
            <a:extLst>
              <a:ext uri="{FF2B5EF4-FFF2-40B4-BE49-F238E27FC236}">
                <a16:creationId xmlns:a16="http://schemas.microsoft.com/office/drawing/2014/main" id="{E5633E7E-CED6-4AA6-87C7-213CC52E397B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539750" y="981075"/>
            <a:ext cx="8439150" cy="1150938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  <a:defRPr/>
            </a:pPr>
            <a:r>
              <a:rPr lang="zh-CN" altLang="en-US" sz="2800" b="1" dirty="0">
                <a:latin typeface="+mn-ea"/>
              </a:rPr>
              <a:t>女子的结局怎样？从中她得到怎样的爱情观</a:t>
            </a:r>
            <a:r>
              <a:rPr lang="en-US" altLang="zh-CN" sz="2800" b="1" dirty="0">
                <a:latin typeface="+mn-ea"/>
              </a:rPr>
              <a:t>?</a:t>
            </a:r>
          </a:p>
        </p:txBody>
      </p:sp>
      <p:sp>
        <p:nvSpPr>
          <p:cNvPr id="18436" name="Text Box 9">
            <a:extLst>
              <a:ext uri="{FF2B5EF4-FFF2-40B4-BE49-F238E27FC236}">
                <a16:creationId xmlns:a16="http://schemas.microsoft.com/office/drawing/2014/main" id="{93401FDA-B190-4409-A305-1E9CD24296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4950" y="11113"/>
            <a:ext cx="199231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分析解决</a:t>
            </a:r>
          </a:p>
        </p:txBody>
      </p:sp>
      <p:sp>
        <p:nvSpPr>
          <p:cNvPr id="10" name="Text Box 11">
            <a:extLst>
              <a:ext uri="{FF2B5EF4-FFF2-40B4-BE49-F238E27FC236}">
                <a16:creationId xmlns:a16="http://schemas.microsoft.com/office/drawing/2014/main" id="{A19F43DF-C8A7-45C5-9CF6-6B0D542E1F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338" y="1916113"/>
            <a:ext cx="8077200" cy="3540125"/>
          </a:xfrm>
          <a:prstGeom prst="rect">
            <a:avLst/>
          </a:prstGeom>
          <a:noFill/>
          <a:ln>
            <a:noFill/>
          </a:ln>
          <a:effectLst/>
        </p:spPr>
        <p:txBody>
          <a:bodyPr anchor="b"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150000"/>
              </a:lnSpc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结果</a:t>
            </a:r>
            <a:r>
              <a:rPr lang="zh-CN" altLang="en-US" sz="2800" b="1" dirty="0">
                <a:latin typeface="+mn-ea"/>
              </a:rPr>
              <a:t>因年老色衰，受丈夫的暴虐，最终被遗弃。使她“及尔偕老”的愿望完全破灭。最后在后悔与痛苦中，她选择决绝，以此了断无边无涯的痛苦。</a:t>
            </a:r>
          </a:p>
          <a:p>
            <a:pPr marL="0" indent="0" eaLnBrk="1" hangingPunct="1">
              <a:lnSpc>
                <a:spcPct val="150000"/>
              </a:lnSpc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她认为</a:t>
            </a:r>
            <a:r>
              <a:rPr lang="en-US" altLang="zh-CN" sz="2800" b="1" dirty="0">
                <a:latin typeface="+mn-ea"/>
              </a:rPr>
              <a:t>:</a:t>
            </a:r>
            <a:r>
              <a:rPr lang="zh-CN" altLang="en-US" sz="2800" b="1" dirty="0">
                <a:latin typeface="+mn-ea"/>
              </a:rPr>
              <a:t>作为女子</a:t>
            </a:r>
            <a:r>
              <a:rPr lang="en-US" altLang="zh-CN" sz="2800" b="1" dirty="0">
                <a:latin typeface="+mn-ea"/>
              </a:rPr>
              <a:t>,</a:t>
            </a:r>
            <a:r>
              <a:rPr lang="zh-CN" altLang="en-US" sz="2800" b="1" dirty="0">
                <a:latin typeface="+mn-ea"/>
              </a:rPr>
              <a:t>不能沉溺与男女情爱之中。她希望年轻的姑娘要以她为鉴</a:t>
            </a:r>
            <a:r>
              <a:rPr lang="en-US" altLang="zh-CN" sz="2800" b="1" dirty="0">
                <a:latin typeface="+mn-ea"/>
              </a:rPr>
              <a:t>,</a:t>
            </a:r>
            <a:r>
              <a:rPr lang="zh-CN" altLang="en-US" sz="2800" b="1" dirty="0">
                <a:latin typeface="+mn-ea"/>
              </a:rPr>
              <a:t>吸取教训。</a:t>
            </a:r>
            <a:endParaRPr lang="en-US" altLang="zh-CN" sz="2800" b="1" dirty="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6" grpId="0" build="p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8" name="Text Box 5">
            <a:extLst>
              <a:ext uri="{FF2B5EF4-FFF2-40B4-BE49-F238E27FC236}">
                <a16:creationId xmlns:a16="http://schemas.microsoft.com/office/drawing/2014/main" id="{EB3180CA-5F1E-4662-977B-F3D8A7306F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7175" y="6381750"/>
            <a:ext cx="576263" cy="7381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endParaRPr lang="zh-CN" altLang="zh-CN" sz="2800" b="1">
              <a:latin typeface="+mn-ea"/>
              <a:ea typeface="+mn-ea"/>
            </a:endParaRPr>
          </a:p>
        </p:txBody>
      </p:sp>
      <p:sp>
        <p:nvSpPr>
          <p:cNvPr id="292869" name="Text Box 10">
            <a:extLst>
              <a:ext uri="{FF2B5EF4-FFF2-40B4-BE49-F238E27FC236}">
                <a16:creationId xmlns:a16="http://schemas.microsoft.com/office/drawing/2014/main" id="{ACE38C87-2184-49AB-A137-13FA3095AB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1844675"/>
            <a:ext cx="3311525" cy="7381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endParaRPr lang="zh-CN" altLang="zh-CN" sz="2800" b="1">
              <a:latin typeface="+mn-ea"/>
              <a:ea typeface="+mn-ea"/>
            </a:endParaRPr>
          </a:p>
        </p:txBody>
      </p:sp>
      <p:sp>
        <p:nvSpPr>
          <p:cNvPr id="19460" name="矩形 7">
            <a:extLst>
              <a:ext uri="{FF2B5EF4-FFF2-40B4-BE49-F238E27FC236}">
                <a16:creationId xmlns:a16="http://schemas.microsoft.com/office/drawing/2014/main" id="{F1147E23-4964-4907-8BA0-5DC1D2CB1B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00500" y="188913"/>
            <a:ext cx="1873250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深入探究</a:t>
            </a:r>
          </a:p>
        </p:txBody>
      </p:sp>
      <p:sp>
        <p:nvSpPr>
          <p:cNvPr id="10" name="Text Box 6">
            <a:extLst>
              <a:ext uri="{FF2B5EF4-FFF2-40B4-BE49-F238E27FC236}">
                <a16:creationId xmlns:a16="http://schemas.microsoft.com/office/drawing/2014/main" id="{46039123-766C-46D8-97D8-1E01B2F50F05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250825" y="923925"/>
            <a:ext cx="8664575" cy="1385888"/>
          </a:xfrm>
        </p:spPr>
        <p:txBody>
          <a:bodyPr>
            <a:spAutoFit/>
          </a:bodyPr>
          <a:lstStyle/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  <a:defRPr/>
            </a:pPr>
            <a:r>
              <a:rPr lang="zh-CN" altLang="en-US" sz="2800" b="1" dirty="0">
                <a:latin typeface="+mn-ea"/>
              </a:rPr>
              <a:t>    你认为“氓”是个怎么样的人？你如何看待</a:t>
            </a:r>
            <a:r>
              <a:rPr lang="en-US" altLang="zh-CN" sz="2800" b="1" dirty="0">
                <a:latin typeface="+mn-ea"/>
              </a:rPr>
              <a:t>《</a:t>
            </a:r>
            <a:r>
              <a:rPr lang="zh-CN" altLang="en-US" sz="2800" b="1" dirty="0">
                <a:latin typeface="+mn-ea"/>
              </a:rPr>
              <a:t>氓</a:t>
            </a:r>
            <a:r>
              <a:rPr lang="en-US" altLang="zh-CN" sz="2800" b="1" dirty="0">
                <a:latin typeface="+mn-ea"/>
              </a:rPr>
              <a:t>》</a:t>
            </a:r>
            <a:r>
              <a:rPr lang="zh-CN" altLang="en-US" sz="2800" b="1" dirty="0">
                <a:latin typeface="+mn-ea"/>
              </a:rPr>
              <a:t>中女主人公的婚姻悲剧？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395F4AE9-F0B6-4718-BC9C-02C2EBBBAFBD}"/>
              </a:ext>
            </a:extLst>
          </p:cNvPr>
          <p:cNvSpPr/>
          <p:nvPr/>
        </p:nvSpPr>
        <p:spPr>
          <a:xfrm>
            <a:off x="323850" y="2238375"/>
            <a:ext cx="8496300" cy="332422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rgbClr val="FF3300"/>
                </a:solidFill>
                <a:latin typeface="+mn-ea"/>
                <a:ea typeface="+mn-ea"/>
              </a:rPr>
              <a:t>    </a:t>
            </a:r>
            <a:r>
              <a:rPr lang="zh-CN" altLang="en-US" sz="2800" b="1" dirty="0">
                <a:solidFill>
                  <a:srgbClr val="000066"/>
                </a:solidFill>
                <a:latin typeface="+mn-ea"/>
                <a:ea typeface="+mn-ea"/>
              </a:rPr>
              <a:t>男主人公“氓”是男权社会时的一个代表性的人物。求婚时，他对女主人公的感情或许是真挚的，但是随着时间的流逝，女主人公容颜渐衰，他的爱情也随风而去，无情地遗弃了妻子，是一个对家庭不负责任的、</a:t>
            </a:r>
            <a:r>
              <a:rPr lang="zh-CN" altLang="en-US" sz="2800" b="1" dirty="0">
                <a:latin typeface="+mn-ea"/>
                <a:ea typeface="+mn-ea"/>
              </a:rPr>
              <a:t>始乱终弃</a:t>
            </a:r>
            <a:r>
              <a:rPr lang="zh-CN" altLang="en-US" sz="2800" b="1" dirty="0">
                <a:solidFill>
                  <a:srgbClr val="000066"/>
                </a:solidFill>
                <a:latin typeface="+mn-ea"/>
                <a:ea typeface="+mn-ea"/>
              </a:rPr>
              <a:t>的家伙。 </a:t>
            </a:r>
            <a:endParaRPr lang="zh-CN" altLang="en-US" sz="2800" dirty="0">
              <a:latin typeface="+mn-ea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 Box 3">
            <a:extLst>
              <a:ext uri="{FF2B5EF4-FFF2-40B4-BE49-F238E27FC236}">
                <a16:creationId xmlns:a16="http://schemas.microsoft.com/office/drawing/2014/main" id="{2FB61B50-1C1E-4924-B634-FAA90421DE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476250"/>
            <a:ext cx="8664575" cy="39703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lang="zh-CN" altLang="en-US" sz="2800" b="1" dirty="0">
                <a:latin typeface="+mn-ea"/>
                <a:ea typeface="+mn-ea"/>
              </a:rPr>
              <a:t>    女主人公的悲剧具有一定的必然性和普遍性，这是由社会特点决定的。在男权社会中，女性在经济、政治上都处于附属地位，她们的生活天地都很狭小，生活的幸福与否都维系在丈夫身上，，如果遇上一个对感情、对家庭不负责任的丈夫，那她的悲剧是不可避免的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5" name="Text Box 5">
            <a:extLst>
              <a:ext uri="{FF2B5EF4-FFF2-40B4-BE49-F238E27FC236}">
                <a16:creationId xmlns:a16="http://schemas.microsoft.com/office/drawing/2014/main" id="{323CB52E-A305-4016-B5E2-C6FF3E68E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4663" y="188913"/>
            <a:ext cx="1223962" cy="71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结论</a:t>
            </a:r>
          </a:p>
        </p:txBody>
      </p:sp>
      <p:sp>
        <p:nvSpPr>
          <p:cNvPr id="235526" name="Text Box 6">
            <a:extLst>
              <a:ext uri="{FF2B5EF4-FFF2-40B4-BE49-F238E27FC236}">
                <a16:creationId xmlns:a16="http://schemas.microsoft.com/office/drawing/2014/main" id="{3D7FAFBC-68C7-4DE6-8387-9DCC63EC26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1125538"/>
            <a:ext cx="8208963" cy="1385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1">
                <a:solidFill>
                  <a:srgbClr val="000066"/>
                </a:solidFill>
                <a:latin typeface="Times New Roman" panose="02020603050405020304" pitchFamily="18" charset="0"/>
              </a:rPr>
              <a:t>一、左右婚姻的四大因素是：人的天性，思想道德，政治文明，经济基础。</a:t>
            </a:r>
          </a:p>
        </p:txBody>
      </p:sp>
      <p:sp>
        <p:nvSpPr>
          <p:cNvPr id="235527" name="Text Box 7">
            <a:extLst>
              <a:ext uri="{FF2B5EF4-FFF2-40B4-BE49-F238E27FC236}">
                <a16:creationId xmlns:a16="http://schemas.microsoft.com/office/drawing/2014/main" id="{F7FB9A03-2DEA-42AE-BBC1-D452A6ECDB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2549525"/>
            <a:ext cx="8280400" cy="1303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1">
                <a:solidFill>
                  <a:srgbClr val="000066"/>
                </a:solidFill>
                <a:latin typeface="Times New Roman" panose="02020603050405020304" pitchFamily="18" charset="0"/>
              </a:rPr>
              <a:t>二、真的婚姻应在爱情（人的天性）的基础上按照现代文明（男女平等）的方式结合。</a:t>
            </a:r>
          </a:p>
        </p:txBody>
      </p:sp>
      <p:sp>
        <p:nvSpPr>
          <p:cNvPr id="235528" name="Text Box 8">
            <a:extLst>
              <a:ext uri="{FF2B5EF4-FFF2-40B4-BE49-F238E27FC236}">
                <a16:creationId xmlns:a16="http://schemas.microsoft.com/office/drawing/2014/main" id="{F9B8455F-BDE3-4EAB-BD7A-E17C844A17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6738" y="4076700"/>
            <a:ext cx="8181975" cy="1303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1">
                <a:solidFill>
                  <a:srgbClr val="000066"/>
                </a:solidFill>
                <a:latin typeface="Times New Roman" panose="02020603050405020304" pitchFamily="18" charset="0"/>
              </a:rPr>
              <a:t>三、关于自由，真正的自由是建立在某种合理而健全的政治制度基础之上的。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5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5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25" grpId="0"/>
      <p:bldP spid="235526" grpId="0"/>
      <p:bldP spid="235527" grpId="0"/>
      <p:bldP spid="2355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602" name="Rectangle 2">
            <a:extLst>
              <a:ext uri="{FF2B5EF4-FFF2-40B4-BE49-F238E27FC236}">
                <a16:creationId xmlns:a16="http://schemas.microsoft.com/office/drawing/2014/main" id="{EB1D5FCF-B5A6-4B7C-A04C-0A7A96E4DD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132138" y="-26988"/>
            <a:ext cx="3671887" cy="936626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诗歌鉴赏</a:t>
            </a:r>
          </a:p>
        </p:txBody>
      </p:sp>
      <p:sp>
        <p:nvSpPr>
          <p:cNvPr id="281603" name="Rectangle 3">
            <a:extLst>
              <a:ext uri="{FF2B5EF4-FFF2-40B4-BE49-F238E27FC236}">
                <a16:creationId xmlns:a16="http://schemas.microsoft.com/office/drawing/2014/main" id="{3699538F-A90D-4F2D-B962-181E6FDD6F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9388" y="836613"/>
            <a:ext cx="8893175" cy="5616575"/>
          </a:xfrm>
          <a:ln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sz="2800" b="1" dirty="0">
                <a:latin typeface="+mn-ea"/>
                <a:cs typeface="Arial" pitchFamily="34" charset="0"/>
              </a:rPr>
              <a:t>1.</a:t>
            </a:r>
            <a:r>
              <a:rPr lang="zh-CN" altLang="en-US" sz="2800" b="1" dirty="0">
                <a:latin typeface="+mn-ea"/>
                <a:cs typeface="Arial" pitchFamily="34" charset="0"/>
              </a:rPr>
              <a:t>哪两章使用了“兴”的表现手法？这两处起兴的诗句</a:t>
            </a:r>
            <a:endParaRPr lang="en-US" altLang="zh-CN" sz="2800" b="1" dirty="0">
              <a:latin typeface="+mn-ea"/>
              <a:cs typeface="Arial" pitchFamily="34" charset="0"/>
            </a:endParaRP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800" b="1" dirty="0">
                <a:latin typeface="+mn-ea"/>
                <a:cs typeface="Arial" pitchFamily="34" charset="0"/>
              </a:rPr>
              <a:t>和后面诗句的内容有什么联系？</a:t>
            </a: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800" b="1" dirty="0">
                <a:solidFill>
                  <a:srgbClr val="FF3300"/>
                </a:solidFill>
                <a:latin typeface="+mn-ea"/>
                <a:cs typeface="Arial" pitchFamily="34" charset="0"/>
              </a:rPr>
              <a:t>    三、四章。</a:t>
            </a:r>
            <a:r>
              <a:rPr lang="zh-CN" altLang="en-US" sz="2800" b="1" dirty="0">
                <a:latin typeface="+mn-ea"/>
                <a:cs typeface="Arial" pitchFamily="34" charset="0"/>
              </a:rPr>
              <a:t>第三章前四句写桑叶鲜嫩，告诫斑鸠不</a:t>
            </a:r>
            <a:endParaRPr lang="en-US" altLang="zh-CN" sz="2800" b="1" dirty="0">
              <a:latin typeface="+mn-ea"/>
              <a:cs typeface="Arial" pitchFamily="34" charset="0"/>
            </a:endParaRP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800" b="1" dirty="0">
                <a:latin typeface="+mn-ea"/>
                <a:cs typeface="Arial" pitchFamily="34" charset="0"/>
              </a:rPr>
              <a:t>要贪吃桑葚。</a:t>
            </a:r>
            <a:r>
              <a:rPr lang="zh-CN" altLang="en-US" sz="2800" b="1" dirty="0">
                <a:solidFill>
                  <a:srgbClr val="FF3300"/>
                </a:solidFill>
                <a:latin typeface="+mn-ea"/>
                <a:cs typeface="Arial" pitchFamily="34" charset="0"/>
              </a:rPr>
              <a:t>以此来引起后面六句</a:t>
            </a:r>
            <a:r>
              <a:rPr lang="zh-CN" altLang="en-US" sz="2800" b="1" dirty="0">
                <a:latin typeface="+mn-ea"/>
                <a:cs typeface="Arial" pitchFamily="34" charset="0"/>
              </a:rPr>
              <a:t>劝说“于嗟女兮，无</a:t>
            </a:r>
            <a:endParaRPr lang="en-US" altLang="zh-CN" sz="2800" b="1" dirty="0">
              <a:latin typeface="+mn-ea"/>
              <a:cs typeface="Arial" pitchFamily="34" charset="0"/>
            </a:endParaRP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800" b="1" dirty="0">
                <a:latin typeface="+mn-ea"/>
                <a:cs typeface="Arial" pitchFamily="34" charset="0"/>
              </a:rPr>
              <a:t>与士耽”，</a:t>
            </a:r>
            <a:r>
              <a:rPr lang="zh-CN" altLang="en-US" sz="2800" b="1" dirty="0">
                <a:solidFill>
                  <a:srgbClr val="FF3300"/>
                </a:solidFill>
                <a:latin typeface="+mn-ea"/>
                <a:cs typeface="Arial" pitchFamily="34" charset="0"/>
              </a:rPr>
              <a:t>劝诫女子不要痴情。</a:t>
            </a:r>
            <a:r>
              <a:rPr lang="zh-CN" altLang="en-US" sz="2800" b="1" dirty="0">
                <a:latin typeface="+mn-ea"/>
                <a:cs typeface="Arial" pitchFamily="34" charset="0"/>
              </a:rPr>
              <a:t>第四章写桑叶由嫩绿变</a:t>
            </a:r>
            <a:endParaRPr lang="en-US" altLang="zh-CN" sz="2800" b="1" dirty="0">
              <a:latin typeface="+mn-ea"/>
              <a:cs typeface="Arial" pitchFamily="34" charset="0"/>
            </a:endParaRP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800" b="1" dirty="0">
                <a:latin typeface="+mn-ea"/>
                <a:cs typeface="Arial" pitchFamily="34" charset="0"/>
              </a:rPr>
              <a:t>为枯黄，</a:t>
            </a:r>
            <a:r>
              <a:rPr lang="zh-CN" altLang="en-US" sz="2800" b="1" dirty="0">
                <a:solidFill>
                  <a:srgbClr val="FF3300"/>
                </a:solidFill>
                <a:latin typeface="+mn-ea"/>
                <a:cs typeface="Arial" pitchFamily="34" charset="0"/>
              </a:rPr>
              <a:t>以此引起写士由“信誓旦旦”变为“士贰其</a:t>
            </a:r>
            <a:endParaRPr lang="en-US" altLang="zh-CN" sz="2800" b="1" dirty="0">
              <a:solidFill>
                <a:srgbClr val="FF3300"/>
              </a:solidFill>
              <a:latin typeface="+mn-ea"/>
              <a:cs typeface="Arial" pitchFamily="34" charset="0"/>
            </a:endParaRP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800" b="1" dirty="0">
                <a:solidFill>
                  <a:srgbClr val="FF3300"/>
                </a:solidFill>
                <a:latin typeface="+mn-ea"/>
                <a:cs typeface="Arial" pitchFamily="34" charset="0"/>
              </a:rPr>
              <a:t>行”，含有隐喻作用：激发读者联想，增强意蕴，产生</a:t>
            </a:r>
            <a:endParaRPr lang="en-US" altLang="zh-CN" sz="2800" b="1" dirty="0">
              <a:solidFill>
                <a:srgbClr val="FF3300"/>
              </a:solidFill>
              <a:latin typeface="+mn-ea"/>
              <a:cs typeface="Arial" pitchFamily="34" charset="0"/>
            </a:endParaRP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800" b="1" dirty="0">
                <a:solidFill>
                  <a:srgbClr val="FF3300"/>
                </a:solidFill>
                <a:latin typeface="+mn-ea"/>
                <a:cs typeface="Arial" pitchFamily="34" charset="0"/>
              </a:rPr>
              <a:t>形象鲜明、诗意盎然的艺术效果。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1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1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1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1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1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1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1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1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1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1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1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1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1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1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1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81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1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1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1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1602" grpId="0"/>
      <p:bldP spid="28160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7" name="Rectangle 3">
            <a:extLst>
              <a:ext uri="{FF2B5EF4-FFF2-40B4-BE49-F238E27FC236}">
                <a16:creationId xmlns:a16="http://schemas.microsoft.com/office/drawing/2014/main" id="{8E2EBC0A-27C2-445E-B3E5-86EEFC90A3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0825" y="404813"/>
            <a:ext cx="8569325" cy="5616575"/>
          </a:xfrm>
          <a:ln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sz="2800" b="1" dirty="0">
                <a:latin typeface="+mn-ea"/>
                <a:cs typeface="Arial" pitchFamily="34" charset="0"/>
              </a:rPr>
              <a:t>2.</a:t>
            </a:r>
            <a:r>
              <a:rPr lang="zh-CN" altLang="en-US" sz="2800" b="1" dirty="0">
                <a:latin typeface="+mn-ea"/>
                <a:cs typeface="Arial" pitchFamily="34" charset="0"/>
              </a:rPr>
              <a:t>从全诗看，</a:t>
            </a:r>
            <a:r>
              <a:rPr lang="en-US" altLang="zh-CN" sz="2800" b="1" dirty="0">
                <a:latin typeface="+mn-ea"/>
                <a:cs typeface="Arial" pitchFamily="34" charset="0"/>
              </a:rPr>
              <a:t>《</a:t>
            </a:r>
            <a:r>
              <a:rPr lang="zh-CN" altLang="en-US" sz="2800" b="1" dirty="0">
                <a:latin typeface="+mn-ea"/>
                <a:cs typeface="Arial" pitchFamily="34" charset="0"/>
              </a:rPr>
              <a:t>氓</a:t>
            </a:r>
            <a:r>
              <a:rPr lang="en-US" altLang="zh-CN" sz="2800" b="1" dirty="0">
                <a:latin typeface="+mn-ea"/>
                <a:cs typeface="Arial" pitchFamily="34" charset="0"/>
              </a:rPr>
              <a:t>》</a:t>
            </a:r>
            <a:r>
              <a:rPr lang="zh-CN" altLang="en-US" sz="2800" b="1" dirty="0">
                <a:latin typeface="+mn-ea"/>
                <a:cs typeface="Arial" pitchFamily="34" charset="0"/>
              </a:rPr>
              <a:t>在</a:t>
            </a:r>
            <a:r>
              <a:rPr lang="zh-CN" altLang="en-US" sz="2800" b="1" dirty="0">
                <a:solidFill>
                  <a:srgbClr val="FF3300"/>
                </a:solidFill>
                <a:latin typeface="+mn-ea"/>
                <a:cs typeface="Arial" pitchFamily="34" charset="0"/>
              </a:rPr>
              <a:t>对比</a:t>
            </a:r>
            <a:r>
              <a:rPr lang="zh-CN" altLang="en-US" sz="2800" b="1" dirty="0">
                <a:latin typeface="+mn-ea"/>
                <a:cs typeface="Arial" pitchFamily="34" charset="0"/>
              </a:rPr>
              <a:t>中描写了女主人公什么样</a:t>
            </a:r>
            <a:endParaRPr lang="en-US" altLang="zh-CN" sz="2800" b="1" dirty="0">
              <a:latin typeface="+mn-ea"/>
              <a:cs typeface="Arial" pitchFamily="34" charset="0"/>
            </a:endParaRP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800" b="1" dirty="0">
                <a:latin typeface="+mn-ea"/>
                <a:cs typeface="Arial" pitchFamily="34" charset="0"/>
              </a:rPr>
              <a:t>的性格？女主人公从自己的遭遇中认识到了什么？</a:t>
            </a: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800" b="1" dirty="0">
                <a:solidFill>
                  <a:srgbClr val="FF3300"/>
                </a:solidFill>
                <a:latin typeface="+mn-ea"/>
                <a:cs typeface="Arial" pitchFamily="34" charset="0"/>
              </a:rPr>
              <a:t>      婚前，</a:t>
            </a:r>
            <a:r>
              <a:rPr lang="zh-CN" altLang="en-US" sz="2800" b="1" dirty="0">
                <a:latin typeface="+mn-ea"/>
                <a:cs typeface="Arial" pitchFamily="34" charset="0"/>
              </a:rPr>
              <a:t>女主人公</a:t>
            </a:r>
            <a:r>
              <a:rPr lang="zh-CN" altLang="en-US" sz="2800" b="1" dirty="0">
                <a:solidFill>
                  <a:srgbClr val="FF3300"/>
                </a:solidFill>
                <a:latin typeface="+mn-ea"/>
                <a:cs typeface="Arial" pitchFamily="34" charset="0"/>
              </a:rPr>
              <a:t>纯真、热情；</a:t>
            </a: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800" b="1" dirty="0">
                <a:solidFill>
                  <a:srgbClr val="FF3300"/>
                </a:solidFill>
                <a:latin typeface="+mn-ea"/>
                <a:cs typeface="Arial" pitchFamily="34" charset="0"/>
              </a:rPr>
              <a:t>      婚后，</a:t>
            </a:r>
            <a:r>
              <a:rPr lang="zh-CN" altLang="en-US" sz="2800" b="1" dirty="0">
                <a:latin typeface="+mn-ea"/>
                <a:cs typeface="Arial" pitchFamily="34" charset="0"/>
              </a:rPr>
              <a:t>女主人公</a:t>
            </a:r>
            <a:r>
              <a:rPr lang="zh-CN" altLang="en-US" sz="2800" b="1" dirty="0">
                <a:solidFill>
                  <a:srgbClr val="FF3300"/>
                </a:solidFill>
                <a:latin typeface="+mn-ea"/>
                <a:cs typeface="Arial" pitchFamily="34" charset="0"/>
              </a:rPr>
              <a:t>清醒、刚烈。</a:t>
            </a: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800" b="1" dirty="0">
                <a:solidFill>
                  <a:srgbClr val="FF3300"/>
                </a:solidFill>
                <a:latin typeface="+mn-ea"/>
                <a:cs typeface="Arial" pitchFamily="34" charset="0"/>
              </a:rPr>
              <a:t>      </a:t>
            </a:r>
            <a:r>
              <a:rPr lang="zh-CN" altLang="en-US" sz="2800" b="1" dirty="0">
                <a:latin typeface="+mn-ea"/>
                <a:cs typeface="Arial" pitchFamily="34" charset="0"/>
              </a:rPr>
              <a:t>认识到了</a:t>
            </a:r>
            <a:r>
              <a:rPr lang="zh-CN" altLang="en-US" sz="2800" b="1" dirty="0">
                <a:solidFill>
                  <a:srgbClr val="FF3300"/>
                </a:solidFill>
                <a:latin typeface="+mn-ea"/>
                <a:cs typeface="Arial" pitchFamily="34" charset="0"/>
              </a:rPr>
              <a:t>在恋爱、婚姻生活中男女是不平等的，</a:t>
            </a:r>
            <a:r>
              <a:rPr lang="zh-CN" altLang="en-US" sz="2800" b="1" dirty="0">
                <a:latin typeface="+mn-ea"/>
                <a:cs typeface="Arial" pitchFamily="34" charset="0"/>
              </a:rPr>
              <a:t>从痛苦的生活经历中得出</a:t>
            </a:r>
            <a:r>
              <a:rPr lang="zh-CN" altLang="en-US" sz="2800" b="1" dirty="0">
                <a:solidFill>
                  <a:srgbClr val="FF3300"/>
                </a:solidFill>
                <a:latin typeface="+mn-ea"/>
                <a:cs typeface="Arial" pitchFamily="34" charset="0"/>
              </a:rPr>
              <a:t>教训：</a:t>
            </a: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800" b="1" dirty="0">
                <a:solidFill>
                  <a:srgbClr val="FF3300"/>
                </a:solidFill>
                <a:latin typeface="+mn-ea"/>
                <a:cs typeface="Arial" pitchFamily="34" charset="0"/>
              </a:rPr>
              <a:t>      “于嗟女兮，无与士耽”</a:t>
            </a: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800" b="1" dirty="0">
                <a:solidFill>
                  <a:srgbClr val="FF3300"/>
                </a:solidFill>
                <a:latin typeface="+mn-ea"/>
                <a:cs typeface="Arial" pitchFamily="34" charset="0"/>
              </a:rPr>
              <a:t>      “女之耽兮，不可说也”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2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2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2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2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2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2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2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2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2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2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2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2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2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2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262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7" name="Rectangle 3">
            <a:extLst>
              <a:ext uri="{FF2B5EF4-FFF2-40B4-BE49-F238E27FC236}">
                <a16:creationId xmlns:a16="http://schemas.microsoft.com/office/drawing/2014/main" id="{78332056-1851-46B2-B90E-77162A08A0D9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4284663" y="115888"/>
            <a:ext cx="1079500" cy="433387"/>
          </a:xfrm>
        </p:spPr>
        <p:txBody>
          <a:bodyPr/>
          <a:lstStyle/>
          <a:p>
            <a:pPr algn="l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导入</a:t>
            </a:r>
            <a:endParaRPr lang="zh-CN" altLang="en-US" sz="2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62148" name="Rectangle 4">
            <a:extLst>
              <a:ext uri="{FF2B5EF4-FFF2-40B4-BE49-F238E27FC236}">
                <a16:creationId xmlns:a16="http://schemas.microsoft.com/office/drawing/2014/main" id="{CDEFF2D7-E600-46DB-A6B8-CFEE73F04D58}"/>
              </a:ext>
            </a:extLst>
          </p:cNvPr>
          <p:cNvSpPr>
            <a:spLocks noGrp="1" noRot="1" noChangeArrowheads="1"/>
          </p:cNvSpPr>
          <p:nvPr>
            <p:ph type="body" idx="1"/>
          </p:nvPr>
        </p:nvSpPr>
        <p:spPr>
          <a:xfrm>
            <a:off x="107950" y="476250"/>
            <a:ext cx="8785225" cy="4537075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  <a:defRPr/>
            </a:pPr>
            <a:r>
              <a:rPr lang="zh-CN" altLang="en-US" sz="2800" b="1" dirty="0">
                <a:solidFill>
                  <a:srgbClr val="660033"/>
                </a:solidFill>
                <a:latin typeface="+mn-ea"/>
              </a:rPr>
              <a:t>“郎骑竹马来，绕床弄青梅。”</a:t>
            </a:r>
            <a:r>
              <a:rPr lang="en-US" altLang="zh-CN" sz="2800" b="1" dirty="0">
                <a:latin typeface="+mn-ea"/>
              </a:rPr>
              <a:t>——</a:t>
            </a:r>
            <a:r>
              <a:rPr lang="zh-CN" altLang="en-US" sz="2800" b="1" dirty="0">
                <a:latin typeface="+mn-ea"/>
              </a:rPr>
              <a:t>浪漫；</a:t>
            </a:r>
            <a:endParaRPr lang="zh-CN" altLang="en-US" sz="2800" b="1" dirty="0">
              <a:solidFill>
                <a:srgbClr val="660033"/>
              </a:solidFill>
              <a:latin typeface="+mn-ea"/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  <a:defRPr/>
            </a:pPr>
            <a:r>
              <a:rPr lang="zh-CN" altLang="en-US" sz="2800" b="1" dirty="0">
                <a:solidFill>
                  <a:srgbClr val="660033"/>
                </a:solidFill>
                <a:latin typeface="+mn-ea"/>
              </a:rPr>
              <a:t>“关关雎鸠，在河之洲，窈窕淑女，君子好逑。”</a:t>
            </a:r>
            <a:endParaRPr lang="en-US" altLang="zh-CN" sz="2800" b="1" dirty="0">
              <a:solidFill>
                <a:srgbClr val="660033"/>
              </a:solidFill>
              <a:latin typeface="+mn-ea"/>
            </a:endParaRPr>
          </a:p>
          <a:p>
            <a:pPr algn="r" eaLnBrk="1" hangingPunct="1">
              <a:lnSpc>
                <a:spcPct val="15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2800" b="1" dirty="0">
                <a:latin typeface="+mn-ea"/>
              </a:rPr>
              <a:t>——</a:t>
            </a:r>
            <a:r>
              <a:rPr lang="zh-CN" altLang="en-US" sz="2800" b="1" dirty="0">
                <a:latin typeface="+mn-ea"/>
              </a:rPr>
              <a:t>追求；</a:t>
            </a:r>
            <a:endParaRPr lang="en-US" altLang="zh-CN" sz="2800" b="1" dirty="0">
              <a:latin typeface="+mn-ea"/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  <a:defRPr/>
            </a:pPr>
            <a:r>
              <a:rPr lang="zh-CN" altLang="en-US" sz="2800" b="1" dirty="0">
                <a:solidFill>
                  <a:srgbClr val="660033"/>
                </a:solidFill>
                <a:latin typeface="+mn-ea"/>
              </a:rPr>
              <a:t>“一日不见，如三月兮；一日不见，如三秋兮；一日不</a:t>
            </a:r>
            <a:endParaRPr lang="en-US" altLang="zh-CN" sz="2800" b="1" dirty="0">
              <a:solidFill>
                <a:srgbClr val="660033"/>
              </a:solidFill>
              <a:latin typeface="+mn-ea"/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  <a:defRPr/>
            </a:pPr>
            <a:r>
              <a:rPr lang="zh-CN" altLang="en-US" sz="2800" b="1" dirty="0">
                <a:solidFill>
                  <a:srgbClr val="660033"/>
                </a:solidFill>
                <a:latin typeface="+mn-ea"/>
              </a:rPr>
              <a:t>见，如三岁兮。”</a:t>
            </a:r>
            <a:r>
              <a:rPr lang="en-US" altLang="zh-CN" sz="2800" b="1" dirty="0">
                <a:latin typeface="+mn-ea"/>
              </a:rPr>
              <a:t>——</a:t>
            </a:r>
            <a:r>
              <a:rPr lang="zh-CN" altLang="en-US" sz="2800" b="1" dirty="0">
                <a:latin typeface="+mn-ea"/>
              </a:rPr>
              <a:t>相思；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  <a:defRPr/>
            </a:pPr>
            <a:r>
              <a:rPr lang="zh-CN" altLang="en-US" sz="2800" b="1" dirty="0">
                <a:solidFill>
                  <a:srgbClr val="660033"/>
                </a:solidFill>
                <a:latin typeface="+mn-ea"/>
              </a:rPr>
              <a:t>“衣带渐宽终不悔，为伊消得人憔悴。”</a:t>
            </a:r>
            <a:r>
              <a:rPr lang="en-US" altLang="zh-CN" sz="2800" b="1" dirty="0">
                <a:latin typeface="+mn-ea"/>
              </a:rPr>
              <a:t>——</a:t>
            </a:r>
            <a:r>
              <a:rPr lang="zh-CN" altLang="en-US" sz="2800" b="1" dirty="0">
                <a:latin typeface="+mn-ea"/>
              </a:rPr>
              <a:t>无悔；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  <a:defRPr/>
            </a:pPr>
            <a:r>
              <a:rPr lang="zh-CN" altLang="en-US" sz="2800" b="1" dirty="0">
                <a:solidFill>
                  <a:srgbClr val="660033"/>
                </a:solidFill>
                <a:latin typeface="+mn-ea"/>
              </a:rPr>
              <a:t>“执子之手，与子偕老。”</a:t>
            </a:r>
            <a:r>
              <a:rPr lang="en-US" altLang="zh-CN" sz="2800" b="1" dirty="0">
                <a:latin typeface="+mn-ea"/>
              </a:rPr>
              <a:t>——</a:t>
            </a:r>
            <a:r>
              <a:rPr lang="zh-CN" altLang="en-US" sz="2800" b="1" dirty="0">
                <a:latin typeface="+mn-ea"/>
              </a:rPr>
              <a:t>忠贞。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  <a:defRPr/>
            </a:pPr>
            <a:r>
              <a:rPr lang="zh-CN" altLang="en-US" sz="2800" b="1" dirty="0">
                <a:latin typeface="+mn-ea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可见，爱情，酸甜苦辣。今天，让我们走进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诗经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之名篇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氓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，去领略女主人公的悲欢离合吧。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3">
            <a:extLst>
              <a:ext uri="{FF2B5EF4-FFF2-40B4-BE49-F238E27FC236}">
                <a16:creationId xmlns:a16="http://schemas.microsoft.com/office/drawing/2014/main" id="{EFBC403C-840F-4EEB-BD4D-37896910E9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79838" y="2133600"/>
            <a:ext cx="1944687" cy="161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6600" b="1">
                <a:latin typeface="黑体" panose="02010609060101010101" pitchFamily="49" charset="-122"/>
                <a:ea typeface="黑体" panose="02010609060101010101" pitchFamily="49" charset="-122"/>
              </a:rPr>
              <a:t>再见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AutoShape 2">
            <a:extLst>
              <a:ext uri="{FF2B5EF4-FFF2-40B4-BE49-F238E27FC236}">
                <a16:creationId xmlns:a16="http://schemas.microsoft.com/office/drawing/2014/main" id="{80841CF0-FEA9-4F3E-9B69-1A62552051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2057400"/>
            <a:ext cx="3352800" cy="1066800"/>
          </a:xfrm>
          <a:prstGeom prst="plaque">
            <a:avLst>
              <a:gd name="adj" fmla="val 16667"/>
            </a:avLst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 sz="2800" b="1">
              <a:latin typeface="+mn-ea"/>
              <a:ea typeface="+mn-ea"/>
            </a:endParaRPr>
          </a:p>
        </p:txBody>
      </p:sp>
      <p:pic>
        <p:nvPicPr>
          <p:cNvPr id="7171" name="Picture 3" descr="CHIP0419">
            <a:extLst>
              <a:ext uri="{FF2B5EF4-FFF2-40B4-BE49-F238E27FC236}">
                <a16:creationId xmlns:a16="http://schemas.microsoft.com/office/drawing/2014/main" id="{5F878FC5-7663-4F15-B8B4-0B2063CED6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4963" y="346075"/>
            <a:ext cx="3124200" cy="294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 cmpd="thinThick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4132" name="Text Box 4">
            <a:extLst>
              <a:ext uri="{FF2B5EF4-FFF2-40B4-BE49-F238E27FC236}">
                <a16:creationId xmlns:a16="http://schemas.microsoft.com/office/drawing/2014/main" id="{BDF132FC-0D40-4092-8F51-A291BF7924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2988" y="2205038"/>
            <a:ext cx="2971800" cy="5222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CCFF33"/>
                </a:solidFill>
                <a:latin typeface="+mn-ea"/>
                <a:ea typeface="+mn-ea"/>
              </a:rPr>
              <a:t>  </a:t>
            </a:r>
          </a:p>
        </p:txBody>
      </p:sp>
      <p:sp>
        <p:nvSpPr>
          <p:cNvPr id="304133" name="Text Box 5">
            <a:extLst>
              <a:ext uri="{FF2B5EF4-FFF2-40B4-BE49-F238E27FC236}">
                <a16:creationId xmlns:a16="http://schemas.microsoft.com/office/drawing/2014/main" id="{0EBE8C2A-F378-4ED1-ABF2-A81B33AA65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650" y="3644900"/>
            <a:ext cx="8229600" cy="5413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+mn-ea"/>
                <a:ea typeface="+mn-ea"/>
              </a:rPr>
              <a:t>　　</a:t>
            </a:r>
            <a:endParaRPr lang="zh-CN" altLang="en-US" sz="2800" b="1" dirty="0">
              <a:solidFill>
                <a:srgbClr val="333333"/>
              </a:solidFill>
              <a:latin typeface="+mn-ea"/>
              <a:ea typeface="+mn-ea"/>
            </a:endParaRPr>
          </a:p>
        </p:txBody>
      </p:sp>
      <p:sp>
        <p:nvSpPr>
          <p:cNvPr id="304134" name="Text Box 6">
            <a:extLst>
              <a:ext uri="{FF2B5EF4-FFF2-40B4-BE49-F238E27FC236}">
                <a16:creationId xmlns:a16="http://schemas.microsoft.com/office/drawing/2014/main" id="{C35AFFF7-F0DF-4BCC-A57B-293E572342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216650"/>
            <a:ext cx="8382000" cy="52387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endParaRPr lang="zh-CN" altLang="en-US" sz="2800" b="1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7175" name="矩形 2">
            <a:extLst>
              <a:ext uri="{FF2B5EF4-FFF2-40B4-BE49-F238E27FC236}">
                <a16:creationId xmlns:a16="http://schemas.microsoft.com/office/drawing/2014/main" id="{5F338A6F-098C-4083-A2D4-CED55D14D9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7413" y="3284538"/>
            <a:ext cx="765175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800" b="1">
                <a:solidFill>
                  <a:srgbClr val="333333"/>
                </a:solidFill>
                <a:latin typeface="宋体" panose="02010600030101010101" pitchFamily="2" charset="-122"/>
              </a:rPr>
              <a:t>    《</a:t>
            </a:r>
            <a:r>
              <a:rPr lang="zh-CN" altLang="en-US" sz="2800" b="1">
                <a:solidFill>
                  <a:srgbClr val="333333"/>
                </a:solidFill>
                <a:latin typeface="宋体" panose="02010600030101010101" pitchFamily="2" charset="-122"/>
              </a:rPr>
              <a:t>诗经</a:t>
            </a:r>
            <a:r>
              <a:rPr lang="en-US" altLang="zh-CN" sz="2800" b="1">
                <a:solidFill>
                  <a:srgbClr val="333333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srgbClr val="333333"/>
                </a:solidFill>
                <a:latin typeface="宋体" panose="02010600030101010101" pitchFamily="2" charset="-122"/>
              </a:rPr>
              <a:t>我第一部诗歌总集，收入自西周至春秋五百年诗歌约</a:t>
            </a:r>
            <a:r>
              <a:rPr lang="en-US" altLang="zh-CN" sz="2800" b="1">
                <a:solidFill>
                  <a:srgbClr val="333333"/>
                </a:solidFill>
                <a:latin typeface="宋体" panose="02010600030101010101" pitchFamily="2" charset="-122"/>
              </a:rPr>
              <a:t>305</a:t>
            </a:r>
            <a:r>
              <a:rPr lang="zh-CN" altLang="en-US" sz="2800" b="1">
                <a:solidFill>
                  <a:srgbClr val="333333"/>
                </a:solidFill>
                <a:latin typeface="宋体" panose="02010600030101010101" pitchFamily="2" charset="-122"/>
              </a:rPr>
              <a:t>篇。是我国现实主义诗歌的源头。</a:t>
            </a:r>
          </a:p>
        </p:txBody>
      </p:sp>
      <p:sp>
        <p:nvSpPr>
          <p:cNvPr id="7176" name="矩形 3">
            <a:extLst>
              <a:ext uri="{FF2B5EF4-FFF2-40B4-BE49-F238E27FC236}">
                <a16:creationId xmlns:a16="http://schemas.microsoft.com/office/drawing/2014/main" id="{8AC53B30-86FE-4F73-A254-A0B3A798E7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4300" y="765175"/>
            <a:ext cx="1214438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 经</a:t>
            </a:r>
          </a:p>
        </p:txBody>
      </p:sp>
    </p:spTree>
  </p:cSld>
  <p:clrMapOvr>
    <a:masterClrMapping/>
  </p:clrMapOvr>
  <p:transition spd="slow">
    <p:blinds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90E9C277-B209-465E-80BF-29D569447C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4075" y="333375"/>
            <a:ext cx="4824413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559C0971-4E99-43F1-9306-1A31E70251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92525" y="257175"/>
            <a:ext cx="19081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文学常识</a:t>
            </a:r>
          </a:p>
        </p:txBody>
      </p:sp>
      <p:sp>
        <p:nvSpPr>
          <p:cNvPr id="305156" name="Text Box 4">
            <a:extLst>
              <a:ext uri="{FF2B5EF4-FFF2-40B4-BE49-F238E27FC236}">
                <a16:creationId xmlns:a16="http://schemas.microsoft.com/office/drawing/2014/main" id="{8724B5B8-2AFB-42B8-9165-B3E2011129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243013"/>
            <a:ext cx="8986838" cy="46164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marL="450850" indent="-4508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630238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30000"/>
              </a:spcBef>
              <a:defRPr/>
            </a:pPr>
            <a:r>
              <a:rPr kumimoji="1" lang="en-US" altLang="zh-CN" sz="2800" b="1" dirty="0">
                <a:solidFill>
                  <a:srgbClr val="333333"/>
                </a:solidFill>
                <a:latin typeface="+mn-ea"/>
                <a:ea typeface="+mn-ea"/>
              </a:rPr>
              <a:t>    《</a:t>
            </a:r>
            <a:r>
              <a:rPr kumimoji="1" lang="zh-CN" altLang="en-US" sz="2800" b="1" dirty="0">
                <a:solidFill>
                  <a:srgbClr val="333333"/>
                </a:solidFill>
                <a:latin typeface="+mn-ea"/>
                <a:ea typeface="+mn-ea"/>
              </a:rPr>
              <a:t>诗经</a:t>
            </a:r>
            <a:r>
              <a:rPr kumimoji="1" lang="en-US" altLang="zh-CN" sz="2800" b="1" dirty="0">
                <a:solidFill>
                  <a:srgbClr val="333333"/>
                </a:solidFill>
                <a:latin typeface="+mn-ea"/>
                <a:ea typeface="+mn-ea"/>
              </a:rPr>
              <a:t>》</a:t>
            </a:r>
            <a:r>
              <a:rPr kumimoji="1" lang="zh-CN" altLang="en-US" sz="2800" b="1" dirty="0">
                <a:solidFill>
                  <a:srgbClr val="333333"/>
                </a:solidFill>
                <a:latin typeface="+mn-ea"/>
                <a:ea typeface="+mn-ea"/>
              </a:rPr>
              <a:t>是我国最早的诗歌总集。原本称为</a:t>
            </a:r>
            <a:r>
              <a:rPr kumimoji="1" lang="en-US" altLang="zh-CN" sz="2800" b="1" dirty="0">
                <a:solidFill>
                  <a:srgbClr val="333333"/>
                </a:solidFill>
                <a:latin typeface="+mn-ea"/>
                <a:ea typeface="+mn-ea"/>
              </a:rPr>
              <a:t>《</a:t>
            </a:r>
            <a:r>
              <a:rPr kumimoji="1" lang="zh-CN" altLang="en-US" sz="2800" b="1" dirty="0">
                <a:solidFill>
                  <a:srgbClr val="333333"/>
                </a:solidFill>
                <a:latin typeface="+mn-ea"/>
                <a:ea typeface="+mn-ea"/>
              </a:rPr>
              <a:t>诗</a:t>
            </a:r>
            <a:r>
              <a:rPr kumimoji="1" lang="en-US" altLang="zh-CN" sz="2800" b="1" dirty="0">
                <a:solidFill>
                  <a:srgbClr val="333333"/>
                </a:solidFill>
                <a:latin typeface="+mn-ea"/>
                <a:ea typeface="+mn-ea"/>
              </a:rPr>
              <a:t>》</a:t>
            </a:r>
            <a:r>
              <a:rPr kumimoji="1" lang="zh-CN" altLang="en-US" sz="2800" b="1" dirty="0">
                <a:solidFill>
                  <a:srgbClr val="333333"/>
                </a:solidFill>
                <a:latin typeface="+mn-ea"/>
                <a:ea typeface="+mn-ea"/>
              </a:rPr>
              <a:t>，</a:t>
            </a:r>
            <a:endParaRPr kumimoji="1" lang="en-US" altLang="zh-CN" sz="2800" b="1" dirty="0">
              <a:solidFill>
                <a:srgbClr val="333333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  <a:spcBef>
                <a:spcPct val="30000"/>
              </a:spcBef>
              <a:defRPr/>
            </a:pPr>
            <a:r>
              <a:rPr kumimoji="1" lang="zh-CN" altLang="en-US" sz="2800" b="1" dirty="0">
                <a:solidFill>
                  <a:srgbClr val="333333"/>
                </a:solidFill>
                <a:latin typeface="+mn-ea"/>
                <a:ea typeface="+mn-ea"/>
              </a:rPr>
              <a:t>编成于公元前</a:t>
            </a:r>
            <a:r>
              <a:rPr kumimoji="1" lang="en-US" altLang="zh-CN" sz="2800" b="1" dirty="0">
                <a:solidFill>
                  <a:srgbClr val="333333"/>
                </a:solidFill>
                <a:latin typeface="+mn-ea"/>
                <a:ea typeface="+mn-ea"/>
              </a:rPr>
              <a:t>6</a:t>
            </a:r>
            <a:r>
              <a:rPr kumimoji="1" lang="zh-CN" altLang="en-US" sz="2800" b="1" dirty="0">
                <a:solidFill>
                  <a:srgbClr val="333333"/>
                </a:solidFill>
                <a:latin typeface="+mn-ea"/>
                <a:ea typeface="+mn-ea"/>
              </a:rPr>
              <a:t>世纪的春秋时期，共</a:t>
            </a:r>
            <a:r>
              <a:rPr kumimoji="1" lang="en-US" altLang="zh-CN" sz="2800" b="1" dirty="0">
                <a:solidFill>
                  <a:srgbClr val="333333"/>
                </a:solidFill>
                <a:latin typeface="+mn-ea"/>
                <a:ea typeface="+mn-ea"/>
              </a:rPr>
              <a:t>305</a:t>
            </a:r>
            <a:r>
              <a:rPr kumimoji="1" lang="zh-CN" altLang="en-US" sz="2800" b="1" dirty="0">
                <a:solidFill>
                  <a:srgbClr val="333333"/>
                </a:solidFill>
                <a:latin typeface="+mn-ea"/>
                <a:ea typeface="+mn-ea"/>
              </a:rPr>
              <a:t>篇，所以也叫</a:t>
            </a:r>
            <a:endParaRPr kumimoji="1" lang="en-US" altLang="zh-CN" sz="2800" b="1" dirty="0">
              <a:solidFill>
                <a:srgbClr val="333333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  <a:spcBef>
                <a:spcPct val="30000"/>
              </a:spcBef>
              <a:defRPr/>
            </a:pPr>
            <a:r>
              <a:rPr kumimoji="1" lang="en-US" altLang="zh-CN" sz="2800" b="1" dirty="0">
                <a:solidFill>
                  <a:srgbClr val="333333"/>
                </a:solidFill>
                <a:latin typeface="+mn-ea"/>
                <a:ea typeface="+mn-ea"/>
              </a:rPr>
              <a:t>《</a:t>
            </a:r>
            <a:r>
              <a:rPr kumimoji="1" lang="zh-CN" altLang="en-US" sz="2800" b="1" dirty="0">
                <a:solidFill>
                  <a:srgbClr val="333333"/>
                </a:solidFill>
                <a:latin typeface="+mn-ea"/>
                <a:ea typeface="+mn-ea"/>
              </a:rPr>
              <a:t>诗三百</a:t>
            </a:r>
            <a:r>
              <a:rPr kumimoji="1" lang="en-US" altLang="zh-CN" sz="2800" b="1" dirty="0">
                <a:solidFill>
                  <a:srgbClr val="333333"/>
                </a:solidFill>
                <a:latin typeface="+mn-ea"/>
                <a:ea typeface="+mn-ea"/>
              </a:rPr>
              <a:t>》</a:t>
            </a:r>
            <a:r>
              <a:rPr kumimoji="1" lang="zh-CN" altLang="en-US" sz="2800" b="1" dirty="0">
                <a:solidFill>
                  <a:srgbClr val="333333"/>
                </a:solidFill>
                <a:latin typeface="+mn-ea"/>
                <a:ea typeface="+mn-ea"/>
              </a:rPr>
              <a:t>。</a:t>
            </a:r>
          </a:p>
          <a:p>
            <a:pPr eaLnBrk="1" hangingPunct="1">
              <a:lnSpc>
                <a:spcPct val="150000"/>
              </a:lnSpc>
              <a:spcBef>
                <a:spcPct val="30000"/>
              </a:spcBef>
              <a:defRPr/>
            </a:pPr>
            <a:r>
              <a:rPr kumimoji="1" lang="zh-CN" altLang="en-US" sz="2800" b="1" dirty="0">
                <a:solidFill>
                  <a:srgbClr val="333333"/>
                </a:solidFill>
                <a:latin typeface="+mn-ea"/>
                <a:ea typeface="+mn-ea"/>
              </a:rPr>
              <a:t>    孔子将</a:t>
            </a:r>
            <a:r>
              <a:rPr kumimoji="1" lang="en-US" altLang="zh-CN" sz="2800" b="1" dirty="0">
                <a:solidFill>
                  <a:srgbClr val="333333"/>
                </a:solidFill>
                <a:latin typeface="+mn-ea"/>
                <a:ea typeface="+mn-ea"/>
              </a:rPr>
              <a:t>《</a:t>
            </a:r>
            <a:r>
              <a:rPr kumimoji="1" lang="zh-CN" altLang="en-US" sz="2800" b="1" dirty="0">
                <a:solidFill>
                  <a:srgbClr val="333333"/>
                </a:solidFill>
                <a:latin typeface="+mn-ea"/>
                <a:ea typeface="+mn-ea"/>
              </a:rPr>
              <a:t>诗三百</a:t>
            </a:r>
            <a:r>
              <a:rPr kumimoji="1" lang="en-US" altLang="zh-CN" sz="2800" b="1" dirty="0">
                <a:solidFill>
                  <a:srgbClr val="333333"/>
                </a:solidFill>
                <a:latin typeface="+mn-ea"/>
                <a:ea typeface="+mn-ea"/>
              </a:rPr>
              <a:t>》</a:t>
            </a:r>
            <a:r>
              <a:rPr kumimoji="1" lang="zh-CN" altLang="en-US" sz="2800" b="1" dirty="0">
                <a:solidFill>
                  <a:srgbClr val="333333"/>
                </a:solidFill>
                <a:latin typeface="+mn-ea"/>
                <a:ea typeface="+mn-ea"/>
              </a:rPr>
              <a:t>做为道德教育的教材，西汉时</a:t>
            </a:r>
            <a:endParaRPr kumimoji="1" lang="en-US" altLang="zh-CN" sz="2800" b="1" dirty="0">
              <a:solidFill>
                <a:srgbClr val="333333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  <a:spcBef>
                <a:spcPct val="30000"/>
              </a:spcBef>
              <a:defRPr/>
            </a:pPr>
            <a:r>
              <a:rPr kumimoji="1" lang="zh-CN" altLang="en-US" sz="2800" b="1" dirty="0">
                <a:solidFill>
                  <a:srgbClr val="333333"/>
                </a:solidFill>
                <a:latin typeface="+mn-ea"/>
                <a:ea typeface="+mn-ea"/>
              </a:rPr>
              <a:t>儒家学派把它当成经典，奉为“五经”之一，才称为</a:t>
            </a:r>
            <a:endParaRPr kumimoji="1" lang="en-US" altLang="zh-CN" sz="2800" b="1" dirty="0">
              <a:solidFill>
                <a:srgbClr val="333333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  <a:spcBef>
                <a:spcPct val="30000"/>
              </a:spcBef>
              <a:defRPr/>
            </a:pPr>
            <a:r>
              <a:rPr kumimoji="1" lang="en-US" altLang="zh-CN" sz="2800" b="1" dirty="0">
                <a:solidFill>
                  <a:srgbClr val="333333"/>
                </a:solidFill>
                <a:latin typeface="+mn-ea"/>
                <a:ea typeface="+mn-ea"/>
              </a:rPr>
              <a:t>《</a:t>
            </a:r>
            <a:r>
              <a:rPr kumimoji="1" lang="zh-CN" altLang="en-US" sz="2800" b="1" dirty="0">
                <a:solidFill>
                  <a:srgbClr val="333333"/>
                </a:solidFill>
                <a:latin typeface="+mn-ea"/>
                <a:ea typeface="+mn-ea"/>
              </a:rPr>
              <a:t>诗经</a:t>
            </a:r>
            <a:r>
              <a:rPr kumimoji="1" lang="en-US" altLang="zh-CN" sz="2800" b="1" dirty="0">
                <a:solidFill>
                  <a:srgbClr val="333333"/>
                </a:solidFill>
                <a:latin typeface="+mn-ea"/>
                <a:ea typeface="+mn-ea"/>
              </a:rPr>
              <a:t>》</a:t>
            </a:r>
            <a:r>
              <a:rPr kumimoji="1" lang="zh-CN" altLang="en-US" sz="2800" b="1" dirty="0">
                <a:solidFill>
                  <a:srgbClr val="333333"/>
                </a:solidFill>
                <a:latin typeface="+mn-ea"/>
                <a:ea typeface="+mn-ea"/>
              </a:rPr>
              <a:t>。</a:t>
            </a:r>
          </a:p>
        </p:txBody>
      </p:sp>
      <p:sp>
        <p:nvSpPr>
          <p:cNvPr id="8197" name="Text Box 5">
            <a:extLst>
              <a:ext uri="{FF2B5EF4-FFF2-40B4-BE49-F238E27FC236}">
                <a16:creationId xmlns:a16="http://schemas.microsoft.com/office/drawing/2014/main" id="{D3D7858A-FF41-4244-AC03-B7090F71BB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216650"/>
            <a:ext cx="8382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36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Text Box 2">
            <a:extLst>
              <a:ext uri="{FF2B5EF4-FFF2-40B4-BE49-F238E27FC236}">
                <a16:creationId xmlns:a16="http://schemas.microsoft.com/office/drawing/2014/main" id="{4377A5FF-0989-4507-A808-37759E78B1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887413"/>
            <a:ext cx="8458200" cy="53975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kumimoji="1" lang="zh-CN" altLang="en-US" sz="2800" b="1" dirty="0">
                <a:solidFill>
                  <a:schemeClr val="accent1">
                    <a:lumMod val="10000"/>
                  </a:schemeClr>
                </a:solidFill>
                <a:latin typeface="黑体" pitchFamily="49" charset="-122"/>
                <a:ea typeface="黑体" pitchFamily="49" charset="-122"/>
              </a:rPr>
              <a:t>诗经六义</a:t>
            </a:r>
            <a:r>
              <a:rPr kumimoji="1" lang="en-US" altLang="zh-CN" sz="2800" b="1" dirty="0">
                <a:solidFill>
                  <a:schemeClr val="accent1">
                    <a:lumMod val="10000"/>
                  </a:schemeClr>
                </a:solidFill>
                <a:latin typeface="黑体" pitchFamily="49" charset="-122"/>
                <a:ea typeface="黑体" pitchFamily="49" charset="-122"/>
              </a:rPr>
              <a:t>:</a:t>
            </a:r>
            <a:r>
              <a:rPr kumimoji="1" lang="zh-CN" altLang="en-US" sz="2800" b="1" dirty="0">
                <a:solidFill>
                  <a:schemeClr val="accent1">
                    <a:lumMod val="10000"/>
                  </a:schemeClr>
                </a:solidFill>
                <a:latin typeface="黑体" pitchFamily="49" charset="-122"/>
                <a:ea typeface="黑体" pitchFamily="49" charset="-122"/>
              </a:rPr>
              <a:t>即风、雅、颂；赋、比、兴。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kumimoji="1" lang="zh-CN" altLang="en-US" sz="2800" b="1" dirty="0">
                <a:latin typeface="+mn-ea"/>
                <a:ea typeface="+mn-ea"/>
              </a:rPr>
              <a:t>赋、比、兴是前人归纳的</a:t>
            </a:r>
            <a:r>
              <a:rPr kumimoji="1" lang="en-US" altLang="zh-CN" sz="2800" b="1" dirty="0">
                <a:latin typeface="+mn-ea"/>
                <a:ea typeface="+mn-ea"/>
              </a:rPr>
              <a:t>《</a:t>
            </a:r>
            <a:r>
              <a:rPr kumimoji="1" lang="zh-CN" altLang="en-US" sz="2800" b="1" dirty="0">
                <a:latin typeface="+mn-ea"/>
                <a:ea typeface="+mn-ea"/>
              </a:rPr>
              <a:t>诗经</a:t>
            </a:r>
            <a:r>
              <a:rPr kumimoji="1" lang="en-US" altLang="zh-CN" sz="2800" b="1" dirty="0">
                <a:latin typeface="+mn-ea"/>
                <a:ea typeface="+mn-ea"/>
              </a:rPr>
              <a:t>》</a:t>
            </a:r>
            <a:r>
              <a:rPr kumimoji="1" lang="zh-CN" altLang="en-US" sz="2800" b="1" dirty="0">
                <a:latin typeface="+mn-ea"/>
                <a:ea typeface="+mn-ea"/>
              </a:rPr>
              <a:t>的三种最常见的表现手法。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kumimoji="1" lang="zh-CN" altLang="en-US" sz="2800" b="1" dirty="0">
                <a:solidFill>
                  <a:srgbClr val="FF00FF"/>
                </a:solidFill>
                <a:latin typeface="+mn-ea"/>
                <a:ea typeface="+mn-ea"/>
              </a:rPr>
              <a:t>赋者，敷陈其事而直言之也。</a:t>
            </a:r>
            <a:r>
              <a:rPr kumimoji="1" lang="zh-CN" altLang="en-US" sz="2800" b="1" dirty="0">
                <a:latin typeface="+mn-ea"/>
                <a:ea typeface="+mn-ea"/>
              </a:rPr>
              <a:t>也就是陈述铺叙的意思；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kumimoji="1" lang="zh-CN" altLang="en-US" sz="2800" b="1" dirty="0">
                <a:solidFill>
                  <a:srgbClr val="FF00FF"/>
                </a:solidFill>
                <a:latin typeface="+mn-ea"/>
                <a:ea typeface="+mn-ea"/>
              </a:rPr>
              <a:t>比者，以彼物比此物也。</a:t>
            </a:r>
            <a:r>
              <a:rPr kumimoji="1" lang="zh-CN" altLang="en-US" sz="2800" b="1" dirty="0">
                <a:latin typeface="+mn-ea"/>
                <a:ea typeface="+mn-ea"/>
              </a:rPr>
              <a:t>也即“比喻”；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kumimoji="1" lang="zh-CN" altLang="en-US" sz="2800" b="1" dirty="0">
                <a:solidFill>
                  <a:srgbClr val="FF00FF"/>
                </a:solidFill>
                <a:latin typeface="+mn-ea"/>
                <a:ea typeface="+mn-ea"/>
              </a:rPr>
              <a:t>兴者，先言他物以引起所咏之词也。</a:t>
            </a:r>
            <a:r>
              <a:rPr kumimoji="1" lang="zh-CN" altLang="en-US" sz="2800" b="1" dirty="0">
                <a:latin typeface="+mn-ea"/>
                <a:ea typeface="+mn-ea"/>
              </a:rPr>
              <a:t>即借其他事物作为诗歌的开头，兴这种手法能渲染气氛，衬托感情。</a:t>
            </a:r>
          </a:p>
        </p:txBody>
      </p:sp>
      <p:sp>
        <p:nvSpPr>
          <p:cNvPr id="9219" name="TextBox 1">
            <a:extLst>
              <a:ext uri="{FF2B5EF4-FFF2-40B4-BE49-F238E27FC236}">
                <a16:creationId xmlns:a16="http://schemas.microsoft.com/office/drawing/2014/main" id="{F81AB735-FFC6-40A2-A36E-48267B8B10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4300" y="227013"/>
            <a:ext cx="2016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表现手法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68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68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68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68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68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68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68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68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68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68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68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68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268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268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268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4" name="Rectangle 4">
            <a:extLst>
              <a:ext uri="{FF2B5EF4-FFF2-40B4-BE49-F238E27FC236}">
                <a16:creationId xmlns:a16="http://schemas.microsoft.com/office/drawing/2014/main" id="{29128246-BE0D-4ABB-BA3A-F00D330DDD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205038"/>
            <a:ext cx="9144000" cy="39608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lnSpc>
                <a:spcPct val="150000"/>
              </a:lnSpc>
              <a:defRPr/>
            </a:pPr>
            <a:r>
              <a:rPr lang="zh-CN" altLang="en-US" sz="2800" b="1">
                <a:solidFill>
                  <a:srgbClr val="FFFF00"/>
                </a:solidFill>
                <a:latin typeface="+mn-ea"/>
                <a:ea typeface="+mn-ea"/>
              </a:rPr>
              <a:t>                                                    </a:t>
            </a:r>
          </a:p>
        </p:txBody>
      </p:sp>
      <p:sp>
        <p:nvSpPr>
          <p:cNvPr id="307205" name="Text Box 5">
            <a:extLst>
              <a:ext uri="{FF2B5EF4-FFF2-40B4-BE49-F238E27FC236}">
                <a16:creationId xmlns:a16="http://schemas.microsoft.com/office/drawing/2014/main" id="{371AD27E-A5C5-4398-8F2C-25998A12AC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0275" y="1373188"/>
            <a:ext cx="6934200" cy="332263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 dirty="0">
                <a:latin typeface="+mn-ea"/>
                <a:ea typeface="+mn-ea"/>
              </a:rPr>
              <a:t>氓		蚩		愆		将</a:t>
            </a:r>
            <a:br>
              <a:rPr lang="zh-CN" altLang="en-US" sz="2800" b="1" dirty="0">
                <a:latin typeface="+mn-ea"/>
                <a:ea typeface="+mn-ea"/>
              </a:rPr>
            </a:br>
            <a:r>
              <a:rPr lang="zh-CN" altLang="en-US" sz="2800" b="1" dirty="0">
                <a:latin typeface="+mn-ea"/>
                <a:ea typeface="+mn-ea"/>
              </a:rPr>
              <a:t>垝		垣		筮		咎</a:t>
            </a:r>
            <a:br>
              <a:rPr lang="zh-CN" altLang="en-US" sz="2800" b="1" dirty="0">
                <a:latin typeface="+mn-ea"/>
                <a:ea typeface="+mn-ea"/>
              </a:rPr>
            </a:br>
            <a:r>
              <a:rPr lang="zh-CN" altLang="en-US" sz="2800" b="1" dirty="0">
                <a:latin typeface="+mn-ea"/>
                <a:ea typeface="+mn-ea"/>
              </a:rPr>
              <a:t>于		说		陨		徂</a:t>
            </a:r>
            <a:br>
              <a:rPr lang="zh-CN" altLang="en-US" sz="2800" b="1" dirty="0">
                <a:latin typeface="+mn-ea"/>
                <a:ea typeface="+mn-ea"/>
              </a:rPr>
            </a:br>
            <a:r>
              <a:rPr lang="zh-CN" altLang="en-US" sz="2800" b="1" dirty="0">
                <a:latin typeface="+mn-ea"/>
                <a:ea typeface="+mn-ea"/>
              </a:rPr>
              <a:t>汤		渐		罔		靡</a:t>
            </a:r>
            <a:br>
              <a:rPr lang="zh-CN" altLang="en-US" sz="2800" b="1" dirty="0">
                <a:latin typeface="+mn-ea"/>
                <a:ea typeface="+mn-ea"/>
              </a:rPr>
            </a:br>
            <a:r>
              <a:rPr lang="zh-CN" altLang="en-US" sz="2800" b="1" dirty="0">
                <a:latin typeface="+mn-ea"/>
                <a:ea typeface="+mn-ea"/>
              </a:rPr>
              <a:t>夙		咥		隰		泮	</a:t>
            </a:r>
          </a:p>
        </p:txBody>
      </p:sp>
      <p:sp>
        <p:nvSpPr>
          <p:cNvPr id="307206" name="Rectangle 6">
            <a:extLst>
              <a:ext uri="{FF2B5EF4-FFF2-40B4-BE49-F238E27FC236}">
                <a16:creationId xmlns:a16="http://schemas.microsoft.com/office/drawing/2014/main" id="{F9F00EBC-24AD-45AB-A3F7-F23598401C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3988" y="1455738"/>
            <a:ext cx="1090612" cy="73818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rgbClr val="CC0000"/>
                </a:solidFill>
                <a:latin typeface="+mn-ea"/>
                <a:ea typeface="+mn-ea"/>
              </a:rPr>
              <a:t>méng </a:t>
            </a:r>
          </a:p>
        </p:txBody>
      </p:sp>
      <p:sp>
        <p:nvSpPr>
          <p:cNvPr id="307207" name="Rectangle 7">
            <a:extLst>
              <a:ext uri="{FF2B5EF4-FFF2-40B4-BE49-F238E27FC236}">
                <a16:creationId xmlns:a16="http://schemas.microsoft.com/office/drawing/2014/main" id="{D650B40A-446F-456A-8990-126EC811D6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3825" y="2060575"/>
            <a:ext cx="1219200" cy="73818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rgbClr val="CC0000"/>
                </a:solidFill>
                <a:latin typeface="+mn-ea"/>
                <a:ea typeface="+mn-ea"/>
              </a:rPr>
              <a:t>guǐ</a:t>
            </a:r>
          </a:p>
        </p:txBody>
      </p:sp>
      <p:sp>
        <p:nvSpPr>
          <p:cNvPr id="307208" name="Rectangle 8">
            <a:extLst>
              <a:ext uri="{FF2B5EF4-FFF2-40B4-BE49-F238E27FC236}">
                <a16:creationId xmlns:a16="http://schemas.microsoft.com/office/drawing/2014/main" id="{16E4D540-339B-45B5-93E2-D28EFDEA7A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5100" y="2617788"/>
            <a:ext cx="990600" cy="73977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rgbClr val="CC0000"/>
                </a:solidFill>
                <a:latin typeface="+mn-ea"/>
                <a:ea typeface="+mn-ea"/>
              </a:rPr>
              <a:t>xū</a:t>
            </a:r>
          </a:p>
        </p:txBody>
      </p:sp>
      <p:sp>
        <p:nvSpPr>
          <p:cNvPr id="307209" name="Rectangle 9">
            <a:extLst>
              <a:ext uri="{FF2B5EF4-FFF2-40B4-BE49-F238E27FC236}">
                <a16:creationId xmlns:a16="http://schemas.microsoft.com/office/drawing/2014/main" id="{83A09D5A-FC95-40FB-A065-0B56957813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3500" y="3284538"/>
            <a:ext cx="1271588" cy="7397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rgbClr val="CC0000"/>
                </a:solidFill>
                <a:latin typeface="+mn-ea"/>
                <a:ea typeface="+mn-ea"/>
              </a:rPr>
              <a:t>shāng </a:t>
            </a:r>
          </a:p>
        </p:txBody>
      </p:sp>
      <p:sp>
        <p:nvSpPr>
          <p:cNvPr id="307210" name="Rectangle 10">
            <a:extLst>
              <a:ext uri="{FF2B5EF4-FFF2-40B4-BE49-F238E27FC236}">
                <a16:creationId xmlns:a16="http://schemas.microsoft.com/office/drawing/2014/main" id="{1559A1B5-939B-4B05-A22F-F47658CCD7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5738" y="3884613"/>
            <a:ext cx="547687" cy="73818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rgbClr val="CC0000"/>
                </a:solidFill>
                <a:latin typeface="+mn-ea"/>
                <a:ea typeface="+mn-ea"/>
              </a:rPr>
              <a:t>sù</a:t>
            </a:r>
          </a:p>
        </p:txBody>
      </p:sp>
      <p:sp>
        <p:nvSpPr>
          <p:cNvPr id="307211" name="Rectangle 11">
            <a:extLst>
              <a:ext uri="{FF2B5EF4-FFF2-40B4-BE49-F238E27FC236}">
                <a16:creationId xmlns:a16="http://schemas.microsoft.com/office/drawing/2014/main" id="{68A7CB05-4DBB-44F9-90C9-52B9AC4B2F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8188" y="1412875"/>
            <a:ext cx="909637" cy="7381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rgbClr val="CC0000"/>
                </a:solidFill>
                <a:latin typeface="+mn-ea"/>
                <a:ea typeface="+mn-ea"/>
              </a:rPr>
              <a:t>chī </a:t>
            </a:r>
          </a:p>
        </p:txBody>
      </p:sp>
      <p:sp>
        <p:nvSpPr>
          <p:cNvPr id="307212" name="Rectangle 12">
            <a:extLst>
              <a:ext uri="{FF2B5EF4-FFF2-40B4-BE49-F238E27FC236}">
                <a16:creationId xmlns:a16="http://schemas.microsoft.com/office/drawing/2014/main" id="{52878381-FC49-442F-8E48-1DB97178A8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7863" y="2044700"/>
            <a:ext cx="1089025" cy="7381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rgbClr val="CC0000"/>
                </a:solidFill>
                <a:latin typeface="+mn-ea"/>
                <a:ea typeface="+mn-ea"/>
              </a:rPr>
              <a:t>yuán </a:t>
            </a:r>
          </a:p>
        </p:txBody>
      </p:sp>
      <p:sp>
        <p:nvSpPr>
          <p:cNvPr id="307213" name="Rectangle 13">
            <a:extLst>
              <a:ext uri="{FF2B5EF4-FFF2-40B4-BE49-F238E27FC236}">
                <a16:creationId xmlns:a16="http://schemas.microsoft.com/office/drawing/2014/main" id="{D7CED1AB-4ADF-4EE5-B2B7-81A7984FE3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7863" y="2617788"/>
            <a:ext cx="908050" cy="7397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rgbClr val="CC0000"/>
                </a:solidFill>
                <a:latin typeface="+mn-ea"/>
                <a:ea typeface="+mn-ea"/>
              </a:rPr>
              <a:t>tuō </a:t>
            </a:r>
          </a:p>
        </p:txBody>
      </p:sp>
      <p:sp>
        <p:nvSpPr>
          <p:cNvPr id="307214" name="Rectangle 14">
            <a:extLst>
              <a:ext uri="{FF2B5EF4-FFF2-40B4-BE49-F238E27FC236}">
                <a16:creationId xmlns:a16="http://schemas.microsoft.com/office/drawing/2014/main" id="{16B79686-8A05-470F-8A79-8BCDFB26CC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7863" y="3278188"/>
            <a:ext cx="1219200" cy="73818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rgbClr val="CC0000"/>
                </a:solidFill>
                <a:latin typeface="+mn-ea"/>
                <a:ea typeface="+mn-ea"/>
              </a:rPr>
              <a:t>jiān</a:t>
            </a:r>
          </a:p>
        </p:txBody>
      </p:sp>
      <p:sp>
        <p:nvSpPr>
          <p:cNvPr id="307215" name="Rectangle 15">
            <a:extLst>
              <a:ext uri="{FF2B5EF4-FFF2-40B4-BE49-F238E27FC236}">
                <a16:creationId xmlns:a16="http://schemas.microsoft.com/office/drawing/2014/main" id="{77EA9AD9-A4A8-4763-8F78-C1FBF1E593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4538" y="3929063"/>
            <a:ext cx="838200" cy="73818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rgbClr val="CC0000"/>
                </a:solidFill>
                <a:latin typeface="+mn-ea"/>
                <a:ea typeface="+mn-ea"/>
              </a:rPr>
              <a:t>xì </a:t>
            </a:r>
          </a:p>
        </p:txBody>
      </p:sp>
      <p:sp>
        <p:nvSpPr>
          <p:cNvPr id="307216" name="Rectangle 16">
            <a:extLst>
              <a:ext uri="{FF2B5EF4-FFF2-40B4-BE49-F238E27FC236}">
                <a16:creationId xmlns:a16="http://schemas.microsoft.com/office/drawing/2014/main" id="{7D1D59F9-F33A-4110-B4C0-314D6BC233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8738" y="1406525"/>
            <a:ext cx="1371600" cy="73818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rgbClr val="CC0000"/>
                </a:solidFill>
                <a:latin typeface="+mn-ea"/>
                <a:ea typeface="+mn-ea"/>
              </a:rPr>
              <a:t>qiān</a:t>
            </a:r>
          </a:p>
        </p:txBody>
      </p:sp>
      <p:sp>
        <p:nvSpPr>
          <p:cNvPr id="307217" name="Rectangle 17">
            <a:extLst>
              <a:ext uri="{FF2B5EF4-FFF2-40B4-BE49-F238E27FC236}">
                <a16:creationId xmlns:a16="http://schemas.microsoft.com/office/drawing/2014/main" id="{7F9E0E1F-8A31-4911-8033-B8DD404BF4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5875" y="2060575"/>
            <a:ext cx="909638" cy="7381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rgbClr val="CC0000"/>
                </a:solidFill>
                <a:latin typeface="+mn-ea"/>
                <a:ea typeface="+mn-ea"/>
              </a:rPr>
              <a:t>shì </a:t>
            </a:r>
          </a:p>
        </p:txBody>
      </p:sp>
      <p:sp>
        <p:nvSpPr>
          <p:cNvPr id="307218" name="Rectangle 18">
            <a:extLst>
              <a:ext uri="{FF2B5EF4-FFF2-40B4-BE49-F238E27FC236}">
                <a16:creationId xmlns:a16="http://schemas.microsoft.com/office/drawing/2014/main" id="{F3132C37-E943-4BBD-923D-1BD3D958AF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8575" y="2617788"/>
            <a:ext cx="1090613" cy="7397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rgbClr val="CC0000"/>
                </a:solidFill>
                <a:latin typeface="+mn-ea"/>
                <a:ea typeface="+mn-ea"/>
              </a:rPr>
              <a:t>yǔn  </a:t>
            </a:r>
          </a:p>
        </p:txBody>
      </p:sp>
      <p:sp>
        <p:nvSpPr>
          <p:cNvPr id="307219" name="Rectangle 19">
            <a:extLst>
              <a:ext uri="{FF2B5EF4-FFF2-40B4-BE49-F238E27FC236}">
                <a16:creationId xmlns:a16="http://schemas.microsoft.com/office/drawing/2014/main" id="{07886654-5CAC-4A17-9972-A5B16CD8F0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5875" y="3281363"/>
            <a:ext cx="909638" cy="73818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rgbClr val="CC0000"/>
                </a:solidFill>
                <a:latin typeface="+mn-ea"/>
                <a:ea typeface="+mn-ea"/>
              </a:rPr>
              <a:t>wǎng</a:t>
            </a:r>
          </a:p>
        </p:txBody>
      </p:sp>
      <p:sp>
        <p:nvSpPr>
          <p:cNvPr id="307220" name="Rectangle 20">
            <a:extLst>
              <a:ext uri="{FF2B5EF4-FFF2-40B4-BE49-F238E27FC236}">
                <a16:creationId xmlns:a16="http://schemas.microsoft.com/office/drawing/2014/main" id="{2BB723DC-8CC8-4847-B011-6E1D2AC61A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9213" y="3884613"/>
            <a:ext cx="547687" cy="63658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rgbClr val="CC0000"/>
                </a:solidFill>
                <a:latin typeface="+mn-ea"/>
                <a:ea typeface="+mn-ea"/>
              </a:rPr>
              <a:t>x</a:t>
            </a:r>
            <a:r>
              <a:rPr lang="en-US" altLang="zh-CN" sz="2800" b="1" dirty="0">
                <a:solidFill>
                  <a:srgbClr val="CC0000"/>
                </a:solidFill>
                <a:latin typeface="+mn-ea"/>
                <a:ea typeface="+mn-ea"/>
                <a:cs typeface="Arial" pitchFamily="34" charset="0"/>
              </a:rPr>
              <a:t>í</a:t>
            </a:r>
          </a:p>
        </p:txBody>
      </p:sp>
      <p:sp>
        <p:nvSpPr>
          <p:cNvPr id="307221" name="Rectangle 21">
            <a:extLst>
              <a:ext uri="{FF2B5EF4-FFF2-40B4-BE49-F238E27FC236}">
                <a16:creationId xmlns:a16="http://schemas.microsoft.com/office/drawing/2014/main" id="{0C177CB3-3C04-43F6-A246-51B13D02B5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65950" y="1423988"/>
            <a:ext cx="1271588" cy="7397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rgbClr val="CC0000"/>
                </a:solidFill>
                <a:latin typeface="+mn-ea"/>
                <a:ea typeface="+mn-ea"/>
              </a:rPr>
              <a:t>qiāng </a:t>
            </a:r>
          </a:p>
        </p:txBody>
      </p:sp>
      <p:sp>
        <p:nvSpPr>
          <p:cNvPr id="307222" name="Rectangle 22">
            <a:extLst>
              <a:ext uri="{FF2B5EF4-FFF2-40B4-BE49-F238E27FC236}">
                <a16:creationId xmlns:a16="http://schemas.microsoft.com/office/drawing/2014/main" id="{5C651466-1137-41E8-865C-3E49A689AB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65950" y="2039938"/>
            <a:ext cx="1203325" cy="73818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rgbClr val="CC0000"/>
                </a:solidFill>
                <a:latin typeface="+mn-ea"/>
                <a:ea typeface="+mn-ea"/>
              </a:rPr>
              <a:t>jiù</a:t>
            </a:r>
          </a:p>
        </p:txBody>
      </p:sp>
      <p:sp>
        <p:nvSpPr>
          <p:cNvPr id="307223" name="Rectangle 23">
            <a:extLst>
              <a:ext uri="{FF2B5EF4-FFF2-40B4-BE49-F238E27FC236}">
                <a16:creationId xmlns:a16="http://schemas.microsoft.com/office/drawing/2014/main" id="{CDAB08A4-F7CA-4820-94F8-EF4BAC1D9E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9925" y="2636838"/>
            <a:ext cx="728663" cy="73818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rgbClr val="CC0000"/>
                </a:solidFill>
                <a:latin typeface="+mn-ea"/>
                <a:ea typeface="+mn-ea"/>
              </a:rPr>
              <a:t>cú </a:t>
            </a:r>
          </a:p>
        </p:txBody>
      </p:sp>
      <p:sp>
        <p:nvSpPr>
          <p:cNvPr id="307224" name="Rectangle 24">
            <a:extLst>
              <a:ext uri="{FF2B5EF4-FFF2-40B4-BE49-F238E27FC236}">
                <a16:creationId xmlns:a16="http://schemas.microsoft.com/office/drawing/2014/main" id="{EB3B922A-ED9F-4A01-96AD-840E54C0DC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7863" y="3284538"/>
            <a:ext cx="990600" cy="73977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rgbClr val="CC0000"/>
                </a:solidFill>
                <a:latin typeface="+mn-ea"/>
                <a:ea typeface="+mn-ea"/>
              </a:rPr>
              <a:t>mǐ</a:t>
            </a:r>
          </a:p>
        </p:txBody>
      </p:sp>
      <p:sp>
        <p:nvSpPr>
          <p:cNvPr id="307225" name="Rectangle 25">
            <a:extLst>
              <a:ext uri="{FF2B5EF4-FFF2-40B4-BE49-F238E27FC236}">
                <a16:creationId xmlns:a16="http://schemas.microsoft.com/office/drawing/2014/main" id="{3A87C030-DBAC-422B-9E03-B482F2DD94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2138" y="3884613"/>
            <a:ext cx="728662" cy="73818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rgbClr val="CC0000"/>
                </a:solidFill>
                <a:latin typeface="+mn-ea"/>
                <a:ea typeface="+mn-ea"/>
              </a:rPr>
              <a:t>pàn</a:t>
            </a:r>
          </a:p>
        </p:txBody>
      </p:sp>
      <p:sp>
        <p:nvSpPr>
          <p:cNvPr id="307226" name="Text Box 26">
            <a:extLst>
              <a:ext uri="{FF2B5EF4-FFF2-40B4-BE49-F238E27FC236}">
                <a16:creationId xmlns:a16="http://schemas.microsoft.com/office/drawing/2014/main" id="{6627AF53-D11D-42E2-85DE-AD78FCAD47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216650"/>
            <a:ext cx="8382000" cy="73818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endParaRPr lang="zh-CN" altLang="en-US" sz="2800" b="1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0265" name="矩形 1">
            <a:extLst>
              <a:ext uri="{FF2B5EF4-FFF2-40B4-BE49-F238E27FC236}">
                <a16:creationId xmlns:a16="http://schemas.microsoft.com/office/drawing/2014/main" id="{4D2C4F62-AFC3-45AB-AF59-922BE7B62F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275" y="188913"/>
            <a:ext cx="19732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字词读音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7" name="Rectangle 3">
            <a:extLst>
              <a:ext uri="{FF2B5EF4-FFF2-40B4-BE49-F238E27FC236}">
                <a16:creationId xmlns:a16="http://schemas.microsoft.com/office/drawing/2014/main" id="{354ADA85-66AE-4027-A346-8D5FB359472B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2760663" y="115888"/>
            <a:ext cx="4392612" cy="568325"/>
          </a:xfrm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朗读指导</a:t>
            </a:r>
            <a:endParaRPr lang="zh-CN" altLang="en-US" sz="2800" b="1" dirty="0">
              <a:solidFill>
                <a:srgbClr val="660033"/>
              </a:solidFill>
              <a:latin typeface="+mn-ea"/>
              <a:ea typeface="+mn-ea"/>
            </a:endParaRPr>
          </a:p>
        </p:txBody>
      </p:sp>
      <p:sp>
        <p:nvSpPr>
          <p:cNvPr id="251908" name="Rectangle 4">
            <a:extLst>
              <a:ext uri="{FF2B5EF4-FFF2-40B4-BE49-F238E27FC236}">
                <a16:creationId xmlns:a16="http://schemas.microsoft.com/office/drawing/2014/main" id="{063A9ED6-7CA0-4E92-B04F-5FF500D3C8FD}"/>
              </a:ext>
            </a:extLst>
          </p:cNvPr>
          <p:cNvSpPr>
            <a:spLocks noGrp="1" noRot="1" noChangeArrowheads="1"/>
          </p:cNvSpPr>
          <p:nvPr>
            <p:ph type="body" idx="1"/>
          </p:nvPr>
        </p:nvSpPr>
        <p:spPr>
          <a:xfrm>
            <a:off x="34925" y="2860675"/>
            <a:ext cx="9001125" cy="3671888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  <a:defRPr/>
            </a:pPr>
            <a:r>
              <a:rPr lang="zh-CN" altLang="en-US" sz="2800" b="1" dirty="0">
                <a:solidFill>
                  <a:srgbClr val="0000CC"/>
                </a:solidFill>
                <a:latin typeface="+mn-ea"/>
              </a:rPr>
              <a:t>      恋爱时期，旷野郊外，废墟墙头，有位姑娘，翘首期盼，不见爱人，焦急烦躁，泪花飞溅；爱人突现，欣喜若狂，手舞足蹈，高声欢呼。所以，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前句要读得慢重低，后句要读得轻快高</a:t>
            </a:r>
            <a:r>
              <a:rPr lang="zh-CN" altLang="en-US" sz="2800" b="1" dirty="0">
                <a:solidFill>
                  <a:srgbClr val="0000CC"/>
                </a:solidFill>
                <a:latin typeface="+mn-ea"/>
              </a:rPr>
              <a:t>，女子对爱情的痴情陶醉，一读了然。 </a:t>
            </a:r>
          </a:p>
        </p:txBody>
      </p:sp>
      <p:sp>
        <p:nvSpPr>
          <p:cNvPr id="251909" name="Text Box 5">
            <a:extLst>
              <a:ext uri="{FF2B5EF4-FFF2-40B4-BE49-F238E27FC236}">
                <a16:creationId xmlns:a16="http://schemas.microsoft.com/office/drawing/2014/main" id="{A91B5E52-2105-4147-B593-CD8F79478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765175"/>
            <a:ext cx="8353425" cy="2246313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2800" b="1" dirty="0">
                <a:solidFill>
                  <a:srgbClr val="660033"/>
                </a:solidFill>
                <a:latin typeface="+mn-ea"/>
                <a:ea typeface="+mn-ea"/>
              </a:rPr>
              <a:t>    诗中有几句最能集中展现女子的内心世界，朗读时要读出情感，读出韵味，读出个性。</a:t>
            </a:r>
            <a:r>
              <a:rPr lang="zh-CN" altLang="en-US" sz="2800" b="1" dirty="0">
                <a:latin typeface="+mn-ea"/>
                <a:ea typeface="+mn-ea"/>
              </a:rPr>
              <a:t> 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251910" name="Text Box 6">
            <a:extLst>
              <a:ext uri="{FF2B5EF4-FFF2-40B4-BE49-F238E27FC236}">
                <a16:creationId xmlns:a16="http://schemas.microsoft.com/office/drawing/2014/main" id="{0015F133-09FF-4E2D-B9E0-C146E1CA3F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133600"/>
            <a:ext cx="8424862" cy="63658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ea"/>
                <a:ea typeface="+mn-ea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不见复关，泣涕涟涟。既见复关，载笑载言。</a:t>
            </a:r>
            <a:r>
              <a:rPr lang="zh-CN" altLang="en-US" sz="2800" b="1" dirty="0">
                <a:latin typeface="+mn-ea"/>
                <a:ea typeface="+mn-ea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519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519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519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519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19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19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Rectangle 2">
            <a:extLst>
              <a:ext uri="{FF2B5EF4-FFF2-40B4-BE49-F238E27FC236}">
                <a16:creationId xmlns:a16="http://schemas.microsoft.com/office/drawing/2014/main" id="{6758E03F-1EE8-44CF-BCB3-2BF0DA653E84}"/>
              </a:ext>
            </a:extLst>
          </p:cNvPr>
          <p:cNvSpPr>
            <a:spLocks noGrp="1" noRot="1" noChangeArrowheads="1"/>
          </p:cNvSpPr>
          <p:nvPr>
            <p:ph type="body" idx="1"/>
          </p:nvPr>
        </p:nvSpPr>
        <p:spPr>
          <a:xfrm>
            <a:off x="179388" y="1268413"/>
            <a:ext cx="8766175" cy="4968875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  <a:defRPr/>
            </a:pPr>
            <a:r>
              <a:rPr lang="zh-CN" altLang="en-US" sz="2800" b="1" dirty="0">
                <a:solidFill>
                  <a:srgbClr val="0000CC"/>
                </a:solidFill>
                <a:latin typeface="+mn-ea"/>
              </a:rPr>
              <a:t>（</a:t>
            </a:r>
            <a:r>
              <a:rPr lang="en-US" altLang="zh-CN" sz="2800" b="1" dirty="0">
                <a:solidFill>
                  <a:srgbClr val="0000CC"/>
                </a:solidFill>
                <a:latin typeface="+mn-ea"/>
              </a:rPr>
              <a:t>1</a:t>
            </a:r>
            <a:r>
              <a:rPr lang="zh-CN" altLang="en-US" sz="2800" b="1" dirty="0">
                <a:solidFill>
                  <a:srgbClr val="0000CC"/>
                </a:solidFill>
                <a:latin typeface="+mn-ea"/>
              </a:rPr>
              <a:t>）</a:t>
            </a:r>
            <a:r>
              <a:rPr lang="zh-CN" altLang="en-US" sz="2800" b="1" dirty="0">
                <a:latin typeface="+mn-ea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三岁为妇，靡室劳矣。</a:t>
            </a:r>
            <a:r>
              <a:rPr lang="zh-CN" altLang="en-US" sz="2800" b="1" dirty="0">
                <a:latin typeface="+mn-ea"/>
              </a:rPr>
              <a:t>”</a:t>
            </a:r>
            <a:r>
              <a:rPr lang="zh-CN" altLang="en-US" sz="2800" b="1" dirty="0">
                <a:solidFill>
                  <a:srgbClr val="0000CC"/>
                </a:solidFill>
                <a:latin typeface="+mn-ea"/>
              </a:rPr>
              <a:t>倾诉苦水，起调“矣”字宜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重而缓</a:t>
            </a:r>
            <a:r>
              <a:rPr lang="zh-CN" altLang="en-US" sz="2800" b="1" dirty="0">
                <a:solidFill>
                  <a:srgbClr val="0000CC"/>
                </a:solidFill>
                <a:latin typeface="+mn-ea"/>
              </a:rPr>
              <a:t>。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  <a:defRPr/>
            </a:pPr>
            <a:r>
              <a:rPr lang="zh-CN" altLang="en-US" sz="2800" b="1" dirty="0">
                <a:solidFill>
                  <a:srgbClr val="0000CC"/>
                </a:solidFill>
                <a:latin typeface="+mn-ea"/>
              </a:rPr>
              <a:t>（</a:t>
            </a:r>
            <a:r>
              <a:rPr lang="en-US" altLang="zh-CN" sz="2800" b="1" dirty="0">
                <a:solidFill>
                  <a:srgbClr val="0000CC"/>
                </a:solidFill>
                <a:latin typeface="+mn-ea"/>
              </a:rPr>
              <a:t>2</a:t>
            </a:r>
            <a:r>
              <a:rPr lang="zh-CN" altLang="en-US" sz="2800" b="1" dirty="0">
                <a:solidFill>
                  <a:srgbClr val="0000CC"/>
                </a:solidFill>
                <a:latin typeface="+mn-ea"/>
              </a:rPr>
              <a:t>）“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夙兴夜寐，靡有朝矣</a:t>
            </a:r>
            <a:r>
              <a:rPr lang="zh-CN" altLang="en-US" sz="2800" b="1" dirty="0">
                <a:solidFill>
                  <a:srgbClr val="0000CC"/>
                </a:solidFill>
                <a:latin typeface="+mn-ea"/>
              </a:rPr>
              <a:t>。”日复年复，怨情顿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  <a:defRPr/>
            </a:pPr>
            <a:r>
              <a:rPr lang="zh-CN" altLang="en-US" sz="2800" b="1" dirty="0">
                <a:solidFill>
                  <a:srgbClr val="0000CC"/>
                </a:solidFill>
                <a:latin typeface="+mn-ea"/>
              </a:rPr>
              <a:t>生，“矣”字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语气加重，语调升高</a:t>
            </a:r>
            <a:r>
              <a:rPr lang="zh-CN" altLang="en-US" sz="2800" b="1" dirty="0">
                <a:solidFill>
                  <a:srgbClr val="0000CC"/>
                </a:solidFill>
                <a:latin typeface="+mn-ea"/>
              </a:rPr>
              <a:t>。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  <a:defRPr/>
            </a:pPr>
            <a:r>
              <a:rPr lang="zh-CN" altLang="en-US" sz="2800" b="1" dirty="0">
                <a:solidFill>
                  <a:srgbClr val="0000CC"/>
                </a:solidFill>
                <a:latin typeface="+mn-ea"/>
              </a:rPr>
              <a:t>（</a:t>
            </a:r>
            <a:r>
              <a:rPr lang="en-US" altLang="zh-CN" sz="2800" b="1" dirty="0">
                <a:solidFill>
                  <a:srgbClr val="0000CC"/>
                </a:solidFill>
                <a:latin typeface="+mn-ea"/>
              </a:rPr>
              <a:t>3</a:t>
            </a:r>
            <a:r>
              <a:rPr lang="zh-CN" altLang="en-US" sz="2800" b="1" dirty="0">
                <a:solidFill>
                  <a:srgbClr val="0000CC"/>
                </a:solidFill>
                <a:latin typeface="+mn-ea"/>
              </a:rPr>
              <a:t>）“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言既遂矣，至于暴矣</a:t>
            </a:r>
            <a:r>
              <a:rPr lang="zh-CN" altLang="en-US" sz="2800" b="1" dirty="0">
                <a:solidFill>
                  <a:srgbClr val="0000CC"/>
                </a:solidFill>
                <a:latin typeface="+mn-ea"/>
              </a:rPr>
              <a:t>。”拳脚相加，家庭暴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  <a:defRPr/>
            </a:pPr>
            <a:r>
              <a:rPr lang="zh-CN" altLang="en-US" sz="2800" b="1" dirty="0">
                <a:solidFill>
                  <a:srgbClr val="0000CC"/>
                </a:solidFill>
                <a:latin typeface="+mn-ea"/>
              </a:rPr>
              <a:t>力，女子内心由怨生恨，“矣”字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语气更重，语调更高</a:t>
            </a:r>
            <a:r>
              <a:rPr lang="zh-CN" altLang="en-US" sz="2800" b="1" dirty="0">
                <a:solidFill>
                  <a:srgbClr val="0000CC"/>
                </a:solidFill>
                <a:latin typeface="+mn-ea"/>
              </a:rPr>
              <a:t>。</a:t>
            </a:r>
          </a:p>
        </p:txBody>
      </p:sp>
      <p:sp>
        <p:nvSpPr>
          <p:cNvPr id="252932" name="Text Box 4">
            <a:extLst>
              <a:ext uri="{FF2B5EF4-FFF2-40B4-BE49-F238E27FC236}">
                <a16:creationId xmlns:a16="http://schemas.microsoft.com/office/drawing/2014/main" id="{1D719EEC-4965-413B-A639-45145500A1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485775"/>
            <a:ext cx="8066087" cy="73818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660033"/>
                </a:solidFill>
                <a:latin typeface="+mn-ea"/>
                <a:ea typeface="+mn-ea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六个“矣”字传万情，读法各不同。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52E3F1DE-1421-4604-B098-546737960644}"/>
              </a:ext>
            </a:extLst>
          </p:cNvPr>
          <p:cNvSpPr/>
          <p:nvPr/>
        </p:nvSpPr>
        <p:spPr>
          <a:xfrm>
            <a:off x="250825" y="476250"/>
            <a:ext cx="8642350" cy="44021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eaLnBrk="1" hangingPunct="1">
              <a:lnSpc>
                <a:spcPct val="150000"/>
              </a:lnSpc>
              <a:spcBef>
                <a:spcPct val="20000"/>
              </a:spcBef>
              <a:buClr>
                <a:srgbClr val="DC5900"/>
              </a:buClr>
              <a:buSzPct val="75000"/>
              <a:defRPr/>
            </a:pPr>
            <a:r>
              <a:rPr lang="zh-CN" altLang="en-US" sz="2800" b="1" kern="0" dirty="0">
                <a:solidFill>
                  <a:srgbClr val="0000CC"/>
                </a:solidFill>
                <a:latin typeface="宋体"/>
                <a:ea typeface="宋体"/>
              </a:rPr>
              <a:t>（</a:t>
            </a:r>
            <a:r>
              <a:rPr lang="en-US" altLang="zh-CN" sz="2800" b="1" kern="0" dirty="0">
                <a:solidFill>
                  <a:srgbClr val="0000CC"/>
                </a:solidFill>
                <a:latin typeface="宋体"/>
                <a:ea typeface="宋体"/>
              </a:rPr>
              <a:t>4</a:t>
            </a:r>
            <a:r>
              <a:rPr lang="zh-CN" altLang="en-US" sz="2800" b="1" kern="0" dirty="0">
                <a:solidFill>
                  <a:srgbClr val="0000CC"/>
                </a:solidFill>
                <a:latin typeface="宋体"/>
                <a:ea typeface="宋体"/>
              </a:rPr>
              <a:t>）“</a:t>
            </a:r>
            <a:r>
              <a:rPr lang="zh-CN" altLang="en-US" sz="2800" b="1" kern="0" dirty="0">
                <a:solidFill>
                  <a:srgbClr val="FF0000"/>
                </a:solidFill>
                <a:latin typeface="宋体"/>
                <a:ea typeface="宋体"/>
              </a:rPr>
              <a:t>兄弟不知，咥其笑矣</a:t>
            </a:r>
            <a:r>
              <a:rPr lang="zh-CN" altLang="en-US" sz="2800" b="1" kern="0" dirty="0">
                <a:solidFill>
                  <a:srgbClr val="0000CC"/>
                </a:solidFill>
                <a:latin typeface="宋体"/>
                <a:ea typeface="宋体"/>
              </a:rPr>
              <a:t>”。爱情已丢失，亲情也</a:t>
            </a:r>
            <a:endParaRPr lang="en-US" altLang="zh-CN" sz="2800" b="1" kern="0" dirty="0">
              <a:solidFill>
                <a:srgbClr val="0000CC"/>
              </a:solidFill>
              <a:latin typeface="宋体"/>
              <a:ea typeface="宋体"/>
            </a:endParaRPr>
          </a:p>
          <a:p>
            <a:pPr marL="342900" indent="-342900" eaLnBrk="1" hangingPunct="1">
              <a:lnSpc>
                <a:spcPct val="150000"/>
              </a:lnSpc>
              <a:spcBef>
                <a:spcPct val="20000"/>
              </a:spcBef>
              <a:buClr>
                <a:srgbClr val="DC5900"/>
              </a:buClr>
              <a:buSzPct val="75000"/>
              <a:defRPr/>
            </a:pPr>
            <a:r>
              <a:rPr lang="zh-CN" altLang="en-US" sz="2800" b="1" kern="0" dirty="0">
                <a:solidFill>
                  <a:srgbClr val="0000CC"/>
                </a:solidFill>
                <a:latin typeface="宋体"/>
                <a:ea typeface="宋体"/>
              </a:rPr>
              <a:t>难寻，女子的情感由恨转而为悲。感情抒发达到高潮，</a:t>
            </a:r>
            <a:endParaRPr lang="en-US" altLang="zh-CN" sz="2800" b="1" kern="0" dirty="0">
              <a:solidFill>
                <a:srgbClr val="0000CC"/>
              </a:solidFill>
              <a:latin typeface="宋体"/>
              <a:ea typeface="宋体"/>
            </a:endParaRPr>
          </a:p>
          <a:p>
            <a:pPr marL="342900" indent="-342900" eaLnBrk="1" hangingPunct="1">
              <a:lnSpc>
                <a:spcPct val="150000"/>
              </a:lnSpc>
              <a:spcBef>
                <a:spcPct val="20000"/>
              </a:spcBef>
              <a:buClr>
                <a:srgbClr val="DC5900"/>
              </a:buClr>
              <a:buSzPct val="75000"/>
              <a:defRPr/>
            </a:pPr>
            <a:r>
              <a:rPr lang="zh-CN" altLang="en-US" sz="2800" b="1" kern="0" dirty="0">
                <a:solidFill>
                  <a:srgbClr val="0000CC"/>
                </a:solidFill>
                <a:latin typeface="宋体"/>
                <a:ea typeface="宋体"/>
              </a:rPr>
              <a:t>朗读时“矣”字</a:t>
            </a:r>
            <a:r>
              <a:rPr lang="zh-CN" altLang="en-US" sz="2800" b="1" kern="0" dirty="0">
                <a:solidFill>
                  <a:srgbClr val="FF0000"/>
                </a:solidFill>
                <a:latin typeface="宋体"/>
                <a:ea typeface="宋体"/>
              </a:rPr>
              <a:t>高重到了极点</a:t>
            </a:r>
            <a:r>
              <a:rPr lang="zh-CN" altLang="en-US" sz="2800" b="1" kern="0" dirty="0">
                <a:solidFill>
                  <a:srgbClr val="0000CC"/>
                </a:solidFill>
                <a:latin typeface="宋体"/>
                <a:ea typeface="宋体"/>
              </a:rPr>
              <a:t>，可谓大放悲声。</a:t>
            </a:r>
          </a:p>
          <a:p>
            <a:pPr marL="342900" indent="-342900" eaLnBrk="1" hangingPunct="1">
              <a:lnSpc>
                <a:spcPct val="150000"/>
              </a:lnSpc>
              <a:spcBef>
                <a:spcPct val="20000"/>
              </a:spcBef>
              <a:buClr>
                <a:srgbClr val="DC5900"/>
              </a:buClr>
              <a:buSzPct val="75000"/>
              <a:defRPr/>
            </a:pPr>
            <a:r>
              <a:rPr lang="zh-CN" altLang="en-US" sz="2800" b="1" kern="0" dirty="0">
                <a:solidFill>
                  <a:srgbClr val="0000CC"/>
                </a:solidFill>
                <a:latin typeface="宋体"/>
                <a:ea typeface="宋体"/>
              </a:rPr>
              <a:t>（</a:t>
            </a:r>
            <a:r>
              <a:rPr lang="en-US" altLang="zh-CN" sz="2800" b="1" kern="0" dirty="0">
                <a:solidFill>
                  <a:srgbClr val="0000CC"/>
                </a:solidFill>
                <a:latin typeface="宋体"/>
                <a:ea typeface="宋体"/>
              </a:rPr>
              <a:t>5</a:t>
            </a:r>
            <a:r>
              <a:rPr lang="zh-CN" altLang="en-US" sz="2800" b="1" kern="0" dirty="0">
                <a:solidFill>
                  <a:srgbClr val="0000CC"/>
                </a:solidFill>
                <a:latin typeface="宋体"/>
                <a:ea typeface="宋体"/>
              </a:rPr>
              <a:t>）“</a:t>
            </a:r>
            <a:r>
              <a:rPr lang="zh-CN" altLang="en-US" sz="2800" b="1" kern="0" dirty="0">
                <a:solidFill>
                  <a:srgbClr val="FF0000"/>
                </a:solidFill>
                <a:latin typeface="宋体"/>
                <a:ea typeface="宋体"/>
              </a:rPr>
              <a:t>静言思之，躬自悼矣</a:t>
            </a:r>
            <a:r>
              <a:rPr lang="zh-CN" altLang="en-US" sz="2800" b="1" kern="0" dirty="0">
                <a:solidFill>
                  <a:srgbClr val="0000CC"/>
                </a:solidFill>
                <a:latin typeface="宋体"/>
                <a:ea typeface="宋体"/>
              </a:rPr>
              <a:t>。”静心反思，感慨万</a:t>
            </a:r>
          </a:p>
          <a:p>
            <a:pPr marL="342900" indent="-342900" eaLnBrk="1" hangingPunct="1">
              <a:lnSpc>
                <a:spcPct val="150000"/>
              </a:lnSpc>
              <a:spcBef>
                <a:spcPct val="20000"/>
              </a:spcBef>
              <a:buClr>
                <a:srgbClr val="DC5900"/>
              </a:buClr>
              <a:buSzPct val="75000"/>
              <a:defRPr/>
            </a:pPr>
            <a:r>
              <a:rPr lang="zh-CN" altLang="en-US" sz="2800" b="1" kern="0" dirty="0">
                <a:solidFill>
                  <a:srgbClr val="0000CC"/>
                </a:solidFill>
                <a:latin typeface="宋体"/>
                <a:ea typeface="宋体"/>
              </a:rPr>
              <a:t>千，情绪由激动转为平静，“矣”字</a:t>
            </a:r>
            <a:r>
              <a:rPr lang="zh-CN" altLang="en-US" sz="2800" b="1" kern="0" dirty="0">
                <a:solidFill>
                  <a:srgbClr val="FF0000"/>
                </a:solidFill>
                <a:latin typeface="宋体"/>
                <a:ea typeface="宋体"/>
              </a:rPr>
              <a:t>语气趋为平缓、</a:t>
            </a:r>
            <a:endParaRPr lang="en-US" altLang="zh-CN" sz="2800" b="1" kern="0" dirty="0">
              <a:solidFill>
                <a:srgbClr val="FF0000"/>
              </a:solidFill>
              <a:latin typeface="宋体"/>
              <a:ea typeface="宋体"/>
            </a:endParaRPr>
          </a:p>
          <a:p>
            <a:pPr marL="342900" indent="-342900" eaLnBrk="1" hangingPunct="1">
              <a:lnSpc>
                <a:spcPct val="150000"/>
              </a:lnSpc>
              <a:spcBef>
                <a:spcPct val="20000"/>
              </a:spcBef>
              <a:buClr>
                <a:srgbClr val="DC5900"/>
              </a:buClr>
              <a:buSzPct val="75000"/>
              <a:defRPr/>
            </a:pPr>
            <a:r>
              <a:rPr lang="zh-CN" altLang="en-US" sz="2800" b="1" kern="0" dirty="0">
                <a:solidFill>
                  <a:srgbClr val="FF0000"/>
                </a:solidFill>
                <a:latin typeface="宋体"/>
                <a:ea typeface="宋体"/>
              </a:rPr>
              <a:t>低沉</a:t>
            </a:r>
            <a:r>
              <a:rPr lang="zh-CN" altLang="en-US" sz="2800" b="1" kern="0" dirty="0">
                <a:solidFill>
                  <a:srgbClr val="0000CC"/>
                </a:solidFill>
                <a:latin typeface="宋体"/>
                <a:ea typeface="宋体"/>
              </a:rPr>
              <a:t>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alloons">
  <a:themeElements>
    <a:clrScheme name="Balloons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Balloons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rgbClr val="FFFF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68686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rgbClr val="FFFF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68686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Balloons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rgbClr val="FFFF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68686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rgbClr val="FFFF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68686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2434</TotalTime>
  <Words>1462</Words>
  <Application>Microsoft Office PowerPoint</Application>
  <PresentationFormat>全屏显示(4:3)</PresentationFormat>
  <Paragraphs>129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黑体</vt:lpstr>
      <vt:lpstr>宋体</vt:lpstr>
      <vt:lpstr>Arial</vt:lpstr>
      <vt:lpstr>Times New Roman</vt:lpstr>
      <vt:lpstr>Verdana</vt:lpstr>
      <vt:lpstr>Wingdings</vt:lpstr>
      <vt:lpstr>Balloons</vt:lpstr>
      <vt:lpstr>诗情画意</vt:lpstr>
      <vt:lpstr>PowerPoint 演示文稿</vt:lpstr>
      <vt:lpstr>导入</vt:lpstr>
      <vt:lpstr>PowerPoint 演示文稿</vt:lpstr>
      <vt:lpstr>PowerPoint 演示文稿</vt:lpstr>
      <vt:lpstr>PowerPoint 演示文稿</vt:lpstr>
      <vt:lpstr>PowerPoint 演示文稿</vt:lpstr>
      <vt:lpstr>朗读指导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“恋爱”部分（1-2章） </vt:lpstr>
      <vt:lpstr>PowerPoint 演示文稿</vt:lpstr>
      <vt:lpstr>PowerPoint 演示文稿</vt:lpstr>
      <vt:lpstr>PowerPoint 演示文稿</vt:lpstr>
      <vt:lpstr>PowerPoint 演示文稿</vt:lpstr>
      <vt:lpstr>诗歌鉴赏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Win7_32</cp:lastModifiedBy>
  <cp:revision>138</cp:revision>
  <dcterms:created xsi:type="dcterms:W3CDTF">1601-01-01T00:00:00Z</dcterms:created>
  <dcterms:modified xsi:type="dcterms:W3CDTF">2021-03-03T07:11:09Z</dcterms:modified>
</cp:coreProperties>
</file>